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8" r:id="rId2"/>
    <p:sldId id="285" r:id="rId3"/>
    <p:sldId id="288" r:id="rId4"/>
    <p:sldId id="289" r:id="rId5"/>
    <p:sldId id="290" r:id="rId6"/>
    <p:sldId id="291" r:id="rId7"/>
    <p:sldId id="292" r:id="rId8"/>
    <p:sldId id="293" r:id="rId9"/>
    <p:sldId id="294" r:id="rId1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7DC2"/>
    <a:srgbClr val="68BBCE"/>
    <a:srgbClr val="EE5B4A"/>
    <a:srgbClr val="8AD4D6"/>
    <a:srgbClr val="3FB5D5"/>
    <a:srgbClr val="FFFF00"/>
    <a:srgbClr val="69CDE4"/>
    <a:srgbClr val="95A5A7"/>
    <a:srgbClr val="67C7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E8FD5E6-41CD-4676-A848-C9D44A46451D}">
  <a:tblStyle styleId="{0E8FD5E6-41CD-4676-A848-C9D44A46451D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06"/>
    <p:restoredTop sz="94574"/>
  </p:normalViewPr>
  <p:slideViewPr>
    <p:cSldViewPr snapToGrid="0" snapToObjects="1">
      <p:cViewPr>
        <p:scale>
          <a:sx n="89" d="100"/>
          <a:sy n="89" d="100"/>
        </p:scale>
        <p:origin x="1800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4" Type="http://schemas.openxmlformats.org/officeDocument/2006/relationships/package" Target="../embeddings/Microsoft_Excel_Worksheet1.xlsx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473935354744666"/>
          <c:y val="0.045360305118414"/>
          <c:w val="0.952364850199118"/>
          <c:h val="0.95282528267684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10.0</c:v>
                </c:pt>
                <c:pt idx="1">
                  <c:v>25.0</c:v>
                </c:pt>
                <c:pt idx="2">
                  <c:v>30.0</c:v>
                </c:pt>
                <c:pt idx="3">
                  <c:v>35.0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9C565A-AD02-EC43-928F-491523DCCF23}" type="doc">
      <dgm:prSet loTypeId="urn:microsoft.com/office/officeart/2009/3/layout/RandomtoResultProcess" loCatId="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zh-CN" altLang="en-US"/>
        </a:p>
      </dgm:t>
    </dgm:pt>
    <dgm:pt modelId="{796A8F4B-B6D8-9541-B85D-308B4F87D74A}">
      <dgm:prSet phldrT="[文本]" custT="1"/>
      <dgm:spPr/>
      <dgm:t>
        <a:bodyPr/>
        <a:lstStyle/>
        <a:p>
          <a:r>
            <a:rPr lang="en-US" altLang="zh-CN" sz="1400" dirty="0" smtClean="0"/>
            <a:t>Web</a:t>
          </a:r>
          <a:r>
            <a:rPr lang="en-US" altLang="zh-CN" sz="1400" baseline="0" dirty="0" smtClean="0"/>
            <a:t> Scraping</a:t>
          </a:r>
          <a:endParaRPr lang="zh-CN" altLang="en-US" sz="1400" dirty="0"/>
        </a:p>
      </dgm:t>
    </dgm:pt>
    <dgm:pt modelId="{B4D49617-ADAE-6C45-97F6-547081BB1726}" type="parTrans" cxnId="{933C11A5-9F66-FC45-944D-1D9310E0AD77}">
      <dgm:prSet/>
      <dgm:spPr/>
      <dgm:t>
        <a:bodyPr/>
        <a:lstStyle/>
        <a:p>
          <a:endParaRPr lang="zh-CN" altLang="en-US" sz="1600"/>
        </a:p>
      </dgm:t>
    </dgm:pt>
    <dgm:pt modelId="{3A3B4AC0-D8C1-4647-91D3-350C9B68306C}" type="sibTrans" cxnId="{933C11A5-9F66-FC45-944D-1D9310E0AD77}">
      <dgm:prSet custT="1"/>
      <dgm:spPr/>
      <dgm:t>
        <a:bodyPr/>
        <a:lstStyle/>
        <a:p>
          <a:endParaRPr lang="zh-CN" altLang="en-US" sz="1200"/>
        </a:p>
      </dgm:t>
    </dgm:pt>
    <dgm:pt modelId="{B4FF1200-4819-CD44-846E-71EADBC2FF46}">
      <dgm:prSet phldrT="[文本]" custT="1"/>
      <dgm:spPr/>
      <dgm:t>
        <a:bodyPr/>
        <a:lstStyle/>
        <a:p>
          <a:r>
            <a:rPr lang="en-US" altLang="zh-CN" sz="1400" dirty="0" smtClean="0"/>
            <a:t>Prediction</a:t>
          </a:r>
          <a:r>
            <a:rPr lang="en-US" altLang="zh-CN" sz="1400" baseline="0" dirty="0" smtClean="0"/>
            <a:t> modeling</a:t>
          </a:r>
          <a:endParaRPr lang="zh-CN" altLang="en-US" sz="1400" dirty="0"/>
        </a:p>
      </dgm:t>
    </dgm:pt>
    <dgm:pt modelId="{50CEE37A-1818-3A4A-9827-C004585FCB3C}" type="parTrans" cxnId="{CBA30E18-C270-4247-8C49-74935CBD1FC4}">
      <dgm:prSet/>
      <dgm:spPr/>
      <dgm:t>
        <a:bodyPr/>
        <a:lstStyle/>
        <a:p>
          <a:endParaRPr lang="zh-CN" altLang="en-US" sz="1600"/>
        </a:p>
      </dgm:t>
    </dgm:pt>
    <dgm:pt modelId="{C1FD39E4-B87A-FF41-B2A8-AB2F30D39078}" type="sibTrans" cxnId="{CBA30E18-C270-4247-8C49-74935CBD1FC4}">
      <dgm:prSet custT="1"/>
      <dgm:spPr/>
      <dgm:t>
        <a:bodyPr/>
        <a:lstStyle/>
        <a:p>
          <a:endParaRPr lang="zh-CN" altLang="en-US" sz="1200"/>
        </a:p>
      </dgm:t>
    </dgm:pt>
    <dgm:pt modelId="{C87D4766-1551-FD4B-BC20-6E071EC32152}">
      <dgm:prSet phldrT="[文本]" custT="1"/>
      <dgm:spPr/>
      <dgm:t>
        <a:bodyPr/>
        <a:lstStyle/>
        <a:p>
          <a:r>
            <a:rPr lang="en-US" altLang="zh-CN" sz="1100" dirty="0" smtClean="0"/>
            <a:t>Visualization</a:t>
          </a:r>
          <a:endParaRPr lang="zh-CN" altLang="en-US" sz="1100" dirty="0"/>
        </a:p>
      </dgm:t>
    </dgm:pt>
    <dgm:pt modelId="{86012B52-3CA8-8343-87B4-F2E1BE64596C}" type="parTrans" cxnId="{B7A566F3-D620-0149-BB95-BEC7F181CA4F}">
      <dgm:prSet/>
      <dgm:spPr/>
      <dgm:t>
        <a:bodyPr/>
        <a:lstStyle/>
        <a:p>
          <a:endParaRPr lang="zh-CN" altLang="en-US" sz="1600"/>
        </a:p>
      </dgm:t>
    </dgm:pt>
    <dgm:pt modelId="{CD3DDACB-A122-D047-BF78-A14F9A042C4D}" type="sibTrans" cxnId="{B7A566F3-D620-0149-BB95-BEC7F181CA4F}">
      <dgm:prSet/>
      <dgm:spPr/>
      <dgm:t>
        <a:bodyPr/>
        <a:lstStyle/>
        <a:p>
          <a:endParaRPr lang="zh-CN" altLang="en-US" sz="1600"/>
        </a:p>
      </dgm:t>
    </dgm:pt>
    <dgm:pt modelId="{FE85376D-FE2A-FD45-BBDC-1446ADADCFE8}">
      <dgm:prSet custT="1"/>
      <dgm:spPr/>
      <dgm:t>
        <a:bodyPr/>
        <a:lstStyle/>
        <a:p>
          <a:r>
            <a:rPr lang="en-US" altLang="zh-CN" sz="1400" dirty="0" smtClean="0"/>
            <a:t>Sentiment Analysis</a:t>
          </a:r>
          <a:endParaRPr lang="zh-CN" altLang="en-US" sz="1400" dirty="0"/>
        </a:p>
      </dgm:t>
    </dgm:pt>
    <dgm:pt modelId="{32D018E2-6DD0-0944-B77F-330F70524F31}" type="parTrans" cxnId="{42242A67-8CC9-334E-BAA4-ABC075A110BC}">
      <dgm:prSet/>
      <dgm:spPr/>
      <dgm:t>
        <a:bodyPr/>
        <a:lstStyle/>
        <a:p>
          <a:endParaRPr lang="zh-CN" altLang="en-US" sz="1600"/>
        </a:p>
      </dgm:t>
    </dgm:pt>
    <dgm:pt modelId="{191834F9-51DD-6E49-9BC3-6BB6D423901B}" type="sibTrans" cxnId="{42242A67-8CC9-334E-BAA4-ABC075A110BC}">
      <dgm:prSet custT="1"/>
      <dgm:spPr/>
      <dgm:t>
        <a:bodyPr/>
        <a:lstStyle/>
        <a:p>
          <a:endParaRPr lang="zh-CN" altLang="en-US" sz="1200"/>
        </a:p>
      </dgm:t>
    </dgm:pt>
    <dgm:pt modelId="{9BCEC6A2-7A9F-C644-8FFC-AF34B114BDAE}">
      <dgm:prSet custT="1"/>
      <dgm:spPr/>
      <dgm:t>
        <a:bodyPr/>
        <a:lstStyle/>
        <a:p>
          <a:r>
            <a:rPr lang="en-US" altLang="zh-CN" sz="1600" dirty="0" smtClean="0"/>
            <a:t>Database</a:t>
          </a:r>
          <a:endParaRPr lang="zh-CN" altLang="en-US" sz="1600" dirty="0"/>
        </a:p>
      </dgm:t>
    </dgm:pt>
    <dgm:pt modelId="{D829E5A1-8EA1-2345-B77F-61D49DA278DD}" type="parTrans" cxnId="{84BDCBE4-E4F6-8944-AF8A-6349A1E52EA4}">
      <dgm:prSet/>
      <dgm:spPr/>
      <dgm:t>
        <a:bodyPr/>
        <a:lstStyle/>
        <a:p>
          <a:endParaRPr lang="zh-CN" altLang="en-US" sz="1600"/>
        </a:p>
      </dgm:t>
    </dgm:pt>
    <dgm:pt modelId="{C3D877B8-01E8-5B41-BBE8-438527FFA28E}" type="sibTrans" cxnId="{84BDCBE4-E4F6-8944-AF8A-6349A1E52EA4}">
      <dgm:prSet custT="1"/>
      <dgm:spPr/>
      <dgm:t>
        <a:bodyPr/>
        <a:lstStyle/>
        <a:p>
          <a:endParaRPr lang="zh-CN" altLang="en-US" sz="1200"/>
        </a:p>
      </dgm:t>
    </dgm:pt>
    <dgm:pt modelId="{7059229C-7229-694A-AE40-4D651CB66F26}" type="pres">
      <dgm:prSet presAssocID="{8C9C565A-AD02-EC43-928F-491523DCCF23}" presName="Name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490B31B7-29C6-8F47-AD1C-9D5C9EA79D5E}" type="pres">
      <dgm:prSet presAssocID="{796A8F4B-B6D8-9541-B85D-308B4F87D74A}" presName="chaos" presStyleCnt="0"/>
      <dgm:spPr/>
      <dgm:t>
        <a:bodyPr/>
        <a:lstStyle/>
        <a:p>
          <a:endParaRPr lang="zh-CN" altLang="en-US"/>
        </a:p>
      </dgm:t>
    </dgm:pt>
    <dgm:pt modelId="{21D6E74E-8E1F-FE43-B751-4DECC9A79CF4}" type="pres">
      <dgm:prSet presAssocID="{796A8F4B-B6D8-9541-B85D-308B4F87D74A}" presName="parTx1" presStyleLbl="revTx" presStyleIdx="0" presStyleCnt="4"/>
      <dgm:spPr/>
      <dgm:t>
        <a:bodyPr/>
        <a:lstStyle/>
        <a:p>
          <a:endParaRPr lang="zh-CN" altLang="en-US"/>
        </a:p>
      </dgm:t>
    </dgm:pt>
    <dgm:pt modelId="{5414949A-AB7C-704F-850F-298E9E417203}" type="pres">
      <dgm:prSet presAssocID="{796A8F4B-B6D8-9541-B85D-308B4F87D74A}" presName="c1" presStyleLbl="node1" presStyleIdx="0" presStyleCnt="19"/>
      <dgm:spPr/>
      <dgm:t>
        <a:bodyPr/>
        <a:lstStyle/>
        <a:p>
          <a:endParaRPr lang="zh-CN" altLang="en-US"/>
        </a:p>
      </dgm:t>
    </dgm:pt>
    <dgm:pt modelId="{FCC0C26B-4BF1-C744-AAC3-949E1A0DA5DE}" type="pres">
      <dgm:prSet presAssocID="{796A8F4B-B6D8-9541-B85D-308B4F87D74A}" presName="c2" presStyleLbl="node1" presStyleIdx="1" presStyleCnt="19"/>
      <dgm:spPr/>
      <dgm:t>
        <a:bodyPr/>
        <a:lstStyle/>
        <a:p>
          <a:endParaRPr lang="zh-CN" altLang="en-US"/>
        </a:p>
      </dgm:t>
    </dgm:pt>
    <dgm:pt modelId="{402F05C2-537C-8245-9B79-1D47B41643C6}" type="pres">
      <dgm:prSet presAssocID="{796A8F4B-B6D8-9541-B85D-308B4F87D74A}" presName="c3" presStyleLbl="node1" presStyleIdx="2" presStyleCnt="19"/>
      <dgm:spPr/>
      <dgm:t>
        <a:bodyPr/>
        <a:lstStyle/>
        <a:p>
          <a:endParaRPr lang="zh-CN" altLang="en-US"/>
        </a:p>
      </dgm:t>
    </dgm:pt>
    <dgm:pt modelId="{BFD1E9F7-51F9-B642-BF21-2C54F89A91DD}" type="pres">
      <dgm:prSet presAssocID="{796A8F4B-B6D8-9541-B85D-308B4F87D74A}" presName="c4" presStyleLbl="node1" presStyleIdx="3" presStyleCnt="19"/>
      <dgm:spPr/>
      <dgm:t>
        <a:bodyPr/>
        <a:lstStyle/>
        <a:p>
          <a:endParaRPr lang="zh-CN" altLang="en-US"/>
        </a:p>
      </dgm:t>
    </dgm:pt>
    <dgm:pt modelId="{EECDD7BF-021C-B44C-8110-AF68426A0C8E}" type="pres">
      <dgm:prSet presAssocID="{796A8F4B-B6D8-9541-B85D-308B4F87D74A}" presName="c5" presStyleLbl="node1" presStyleIdx="4" presStyleCnt="19"/>
      <dgm:spPr/>
      <dgm:t>
        <a:bodyPr/>
        <a:lstStyle/>
        <a:p>
          <a:endParaRPr lang="zh-CN" altLang="en-US"/>
        </a:p>
      </dgm:t>
    </dgm:pt>
    <dgm:pt modelId="{DD67DE68-D382-A144-8C69-94D3A9E18D05}" type="pres">
      <dgm:prSet presAssocID="{796A8F4B-B6D8-9541-B85D-308B4F87D74A}" presName="c6" presStyleLbl="node1" presStyleIdx="5" presStyleCnt="19"/>
      <dgm:spPr/>
      <dgm:t>
        <a:bodyPr/>
        <a:lstStyle/>
        <a:p>
          <a:endParaRPr lang="zh-CN" altLang="en-US"/>
        </a:p>
      </dgm:t>
    </dgm:pt>
    <dgm:pt modelId="{F36B6064-65BD-E740-8686-1951A2FAE7B8}" type="pres">
      <dgm:prSet presAssocID="{796A8F4B-B6D8-9541-B85D-308B4F87D74A}" presName="c7" presStyleLbl="node1" presStyleIdx="6" presStyleCnt="19"/>
      <dgm:spPr/>
      <dgm:t>
        <a:bodyPr/>
        <a:lstStyle/>
        <a:p>
          <a:endParaRPr lang="zh-CN" altLang="en-US"/>
        </a:p>
      </dgm:t>
    </dgm:pt>
    <dgm:pt modelId="{361A5D1B-B866-424F-93EB-A3FA370D91F2}" type="pres">
      <dgm:prSet presAssocID="{796A8F4B-B6D8-9541-B85D-308B4F87D74A}" presName="c8" presStyleLbl="node1" presStyleIdx="7" presStyleCnt="19"/>
      <dgm:spPr/>
      <dgm:t>
        <a:bodyPr/>
        <a:lstStyle/>
        <a:p>
          <a:endParaRPr lang="zh-CN" altLang="en-US"/>
        </a:p>
      </dgm:t>
    </dgm:pt>
    <dgm:pt modelId="{2879326B-3473-0145-9EB9-6D46F50498FD}" type="pres">
      <dgm:prSet presAssocID="{796A8F4B-B6D8-9541-B85D-308B4F87D74A}" presName="c9" presStyleLbl="node1" presStyleIdx="8" presStyleCnt="19"/>
      <dgm:spPr/>
      <dgm:t>
        <a:bodyPr/>
        <a:lstStyle/>
        <a:p>
          <a:endParaRPr lang="zh-CN" altLang="en-US"/>
        </a:p>
      </dgm:t>
    </dgm:pt>
    <dgm:pt modelId="{0512A860-3A18-BF42-A062-CA7B6E8A55C7}" type="pres">
      <dgm:prSet presAssocID="{796A8F4B-B6D8-9541-B85D-308B4F87D74A}" presName="c10" presStyleLbl="node1" presStyleIdx="9" presStyleCnt="19"/>
      <dgm:spPr/>
      <dgm:t>
        <a:bodyPr/>
        <a:lstStyle/>
        <a:p>
          <a:endParaRPr lang="zh-CN" altLang="en-US"/>
        </a:p>
      </dgm:t>
    </dgm:pt>
    <dgm:pt modelId="{619771CD-5D40-BD48-93C2-C66BD1E9078D}" type="pres">
      <dgm:prSet presAssocID="{796A8F4B-B6D8-9541-B85D-308B4F87D74A}" presName="c11" presStyleLbl="node1" presStyleIdx="10" presStyleCnt="19"/>
      <dgm:spPr/>
      <dgm:t>
        <a:bodyPr/>
        <a:lstStyle/>
        <a:p>
          <a:endParaRPr lang="zh-CN" altLang="en-US"/>
        </a:p>
      </dgm:t>
    </dgm:pt>
    <dgm:pt modelId="{1F757076-35CF-3243-8592-48B480A21F49}" type="pres">
      <dgm:prSet presAssocID="{796A8F4B-B6D8-9541-B85D-308B4F87D74A}" presName="c12" presStyleLbl="node1" presStyleIdx="11" presStyleCnt="19"/>
      <dgm:spPr/>
      <dgm:t>
        <a:bodyPr/>
        <a:lstStyle/>
        <a:p>
          <a:endParaRPr lang="zh-CN" altLang="en-US"/>
        </a:p>
      </dgm:t>
    </dgm:pt>
    <dgm:pt modelId="{250AD319-86B9-414E-A290-4E413D8E662C}" type="pres">
      <dgm:prSet presAssocID="{796A8F4B-B6D8-9541-B85D-308B4F87D74A}" presName="c13" presStyleLbl="node1" presStyleIdx="12" presStyleCnt="19"/>
      <dgm:spPr/>
      <dgm:t>
        <a:bodyPr/>
        <a:lstStyle/>
        <a:p>
          <a:endParaRPr lang="zh-CN" altLang="en-US"/>
        </a:p>
      </dgm:t>
    </dgm:pt>
    <dgm:pt modelId="{99165B43-496B-AE45-8DC7-69F8B658BC11}" type="pres">
      <dgm:prSet presAssocID="{796A8F4B-B6D8-9541-B85D-308B4F87D74A}" presName="c14" presStyleLbl="node1" presStyleIdx="13" presStyleCnt="19"/>
      <dgm:spPr/>
      <dgm:t>
        <a:bodyPr/>
        <a:lstStyle/>
        <a:p>
          <a:endParaRPr lang="zh-CN" altLang="en-US"/>
        </a:p>
      </dgm:t>
    </dgm:pt>
    <dgm:pt modelId="{3B444423-7E04-6B46-8C2B-1C2011FAA98E}" type="pres">
      <dgm:prSet presAssocID="{796A8F4B-B6D8-9541-B85D-308B4F87D74A}" presName="c15" presStyleLbl="node1" presStyleIdx="14" presStyleCnt="19"/>
      <dgm:spPr/>
      <dgm:t>
        <a:bodyPr/>
        <a:lstStyle/>
        <a:p>
          <a:endParaRPr lang="zh-CN" altLang="en-US"/>
        </a:p>
      </dgm:t>
    </dgm:pt>
    <dgm:pt modelId="{CB6D6BF3-F2AF-3745-BF20-78C6F481AFBF}" type="pres">
      <dgm:prSet presAssocID="{796A8F4B-B6D8-9541-B85D-308B4F87D74A}" presName="c16" presStyleLbl="node1" presStyleIdx="15" presStyleCnt="19"/>
      <dgm:spPr/>
      <dgm:t>
        <a:bodyPr/>
        <a:lstStyle/>
        <a:p>
          <a:endParaRPr lang="zh-CN" altLang="en-US"/>
        </a:p>
      </dgm:t>
    </dgm:pt>
    <dgm:pt modelId="{8FB549F3-AD1D-CE4D-924F-2FC5551129B4}" type="pres">
      <dgm:prSet presAssocID="{796A8F4B-B6D8-9541-B85D-308B4F87D74A}" presName="c17" presStyleLbl="node1" presStyleIdx="16" presStyleCnt="19"/>
      <dgm:spPr/>
      <dgm:t>
        <a:bodyPr/>
        <a:lstStyle/>
        <a:p>
          <a:endParaRPr lang="zh-CN" altLang="en-US"/>
        </a:p>
      </dgm:t>
    </dgm:pt>
    <dgm:pt modelId="{FB2A3D4A-6968-6749-ACD4-5A0C1F9D808A}" type="pres">
      <dgm:prSet presAssocID="{796A8F4B-B6D8-9541-B85D-308B4F87D74A}" presName="c18" presStyleLbl="node1" presStyleIdx="17" presStyleCnt="19"/>
      <dgm:spPr/>
      <dgm:t>
        <a:bodyPr/>
        <a:lstStyle/>
        <a:p>
          <a:endParaRPr lang="zh-CN" altLang="en-US"/>
        </a:p>
      </dgm:t>
    </dgm:pt>
    <dgm:pt modelId="{94AD6493-92FD-CD42-AC29-5FC3C37795DA}" type="pres">
      <dgm:prSet presAssocID="{3A3B4AC0-D8C1-4647-91D3-350C9B68306C}" presName="chevronComposite1" presStyleCnt="0"/>
      <dgm:spPr/>
      <dgm:t>
        <a:bodyPr/>
        <a:lstStyle/>
        <a:p>
          <a:endParaRPr lang="zh-CN" altLang="en-US"/>
        </a:p>
      </dgm:t>
    </dgm:pt>
    <dgm:pt modelId="{4C4FAF72-3404-E444-B778-943EDBCD1CB9}" type="pres">
      <dgm:prSet presAssocID="{3A3B4AC0-D8C1-4647-91D3-350C9B68306C}" presName="chevron1" presStyleLbl="sibTrans2D1" presStyleIdx="0" presStyleCnt="4"/>
      <dgm:spPr/>
      <dgm:t>
        <a:bodyPr/>
        <a:lstStyle/>
        <a:p>
          <a:endParaRPr lang="zh-CN" altLang="en-US"/>
        </a:p>
      </dgm:t>
    </dgm:pt>
    <dgm:pt modelId="{4C4A45A6-B462-FF4C-87D9-749578A47FD6}" type="pres">
      <dgm:prSet presAssocID="{3A3B4AC0-D8C1-4647-91D3-350C9B68306C}" presName="spChevron1" presStyleCnt="0"/>
      <dgm:spPr/>
      <dgm:t>
        <a:bodyPr/>
        <a:lstStyle/>
        <a:p>
          <a:endParaRPr lang="zh-CN" altLang="en-US"/>
        </a:p>
      </dgm:t>
    </dgm:pt>
    <dgm:pt modelId="{C48BBB27-2709-F748-BACB-E3859D939A15}" type="pres">
      <dgm:prSet presAssocID="{9BCEC6A2-7A9F-C644-8FFC-AF34B114BDAE}" presName="middle" presStyleCnt="0"/>
      <dgm:spPr/>
      <dgm:t>
        <a:bodyPr/>
        <a:lstStyle/>
        <a:p>
          <a:endParaRPr lang="zh-CN" altLang="en-US"/>
        </a:p>
      </dgm:t>
    </dgm:pt>
    <dgm:pt modelId="{6DF1B93D-B218-2544-B34B-6BA8D4F45CCA}" type="pres">
      <dgm:prSet presAssocID="{9BCEC6A2-7A9F-C644-8FFC-AF34B114BDAE}" presName="parTxMid" presStyleLbl="revTx" presStyleIdx="1" presStyleCnt="4"/>
      <dgm:spPr/>
      <dgm:t>
        <a:bodyPr/>
        <a:lstStyle/>
        <a:p>
          <a:endParaRPr lang="zh-CN" altLang="en-US"/>
        </a:p>
      </dgm:t>
    </dgm:pt>
    <dgm:pt modelId="{027055D8-46BA-F34A-832F-2F2151158E75}" type="pres">
      <dgm:prSet presAssocID="{9BCEC6A2-7A9F-C644-8FFC-AF34B114BDAE}" presName="spMid" presStyleCnt="0"/>
      <dgm:spPr/>
      <dgm:t>
        <a:bodyPr/>
        <a:lstStyle/>
        <a:p>
          <a:endParaRPr lang="zh-CN" altLang="en-US"/>
        </a:p>
      </dgm:t>
    </dgm:pt>
    <dgm:pt modelId="{C90EAE92-E384-F445-86A9-F78000BCC5A8}" type="pres">
      <dgm:prSet presAssocID="{C3D877B8-01E8-5B41-BBE8-438527FFA28E}" presName="chevronComposite1" presStyleCnt="0"/>
      <dgm:spPr/>
      <dgm:t>
        <a:bodyPr/>
        <a:lstStyle/>
        <a:p>
          <a:endParaRPr lang="zh-CN" altLang="en-US"/>
        </a:p>
      </dgm:t>
    </dgm:pt>
    <dgm:pt modelId="{5373770F-A53D-5248-B325-4D0A8132424A}" type="pres">
      <dgm:prSet presAssocID="{C3D877B8-01E8-5B41-BBE8-438527FFA28E}" presName="chevron1" presStyleLbl="sibTrans2D1" presStyleIdx="1" presStyleCnt="4"/>
      <dgm:spPr/>
      <dgm:t>
        <a:bodyPr/>
        <a:lstStyle/>
        <a:p>
          <a:endParaRPr lang="zh-CN" altLang="en-US"/>
        </a:p>
      </dgm:t>
    </dgm:pt>
    <dgm:pt modelId="{DE39C1ED-369C-5348-8D8A-0618CD603FB9}" type="pres">
      <dgm:prSet presAssocID="{C3D877B8-01E8-5B41-BBE8-438527FFA28E}" presName="spChevron1" presStyleCnt="0"/>
      <dgm:spPr/>
      <dgm:t>
        <a:bodyPr/>
        <a:lstStyle/>
        <a:p>
          <a:endParaRPr lang="zh-CN" altLang="en-US"/>
        </a:p>
      </dgm:t>
    </dgm:pt>
    <dgm:pt modelId="{35FE311A-2F9E-1941-A5C0-8CCD73D09C43}" type="pres">
      <dgm:prSet presAssocID="{FE85376D-FE2A-FD45-BBDC-1446ADADCFE8}" presName="middle" presStyleCnt="0"/>
      <dgm:spPr/>
      <dgm:t>
        <a:bodyPr/>
        <a:lstStyle/>
        <a:p>
          <a:endParaRPr lang="zh-CN" altLang="en-US"/>
        </a:p>
      </dgm:t>
    </dgm:pt>
    <dgm:pt modelId="{B17D133C-B5F8-1546-B9D2-AB02D1F63681}" type="pres">
      <dgm:prSet presAssocID="{FE85376D-FE2A-FD45-BBDC-1446ADADCFE8}" presName="parTxMid" presStyleLbl="revTx" presStyleIdx="2" presStyleCnt="4"/>
      <dgm:spPr/>
      <dgm:t>
        <a:bodyPr/>
        <a:lstStyle/>
        <a:p>
          <a:endParaRPr lang="zh-CN" altLang="en-US"/>
        </a:p>
      </dgm:t>
    </dgm:pt>
    <dgm:pt modelId="{36ECEA3F-59D4-6F44-B75C-338B91C9C8D9}" type="pres">
      <dgm:prSet presAssocID="{FE85376D-FE2A-FD45-BBDC-1446ADADCFE8}" presName="spMid" presStyleCnt="0"/>
      <dgm:spPr/>
      <dgm:t>
        <a:bodyPr/>
        <a:lstStyle/>
        <a:p>
          <a:endParaRPr lang="zh-CN" altLang="en-US"/>
        </a:p>
      </dgm:t>
    </dgm:pt>
    <dgm:pt modelId="{9D932D90-04ED-E24B-A59B-310B682FB45A}" type="pres">
      <dgm:prSet presAssocID="{191834F9-51DD-6E49-9BC3-6BB6D423901B}" presName="chevronComposite1" presStyleCnt="0"/>
      <dgm:spPr/>
      <dgm:t>
        <a:bodyPr/>
        <a:lstStyle/>
        <a:p>
          <a:endParaRPr lang="zh-CN" altLang="en-US"/>
        </a:p>
      </dgm:t>
    </dgm:pt>
    <dgm:pt modelId="{BC4CF7B1-E694-2A46-AD88-6141A319C7BC}" type="pres">
      <dgm:prSet presAssocID="{191834F9-51DD-6E49-9BC3-6BB6D423901B}" presName="chevron1" presStyleLbl="sibTrans2D1" presStyleIdx="2" presStyleCnt="4"/>
      <dgm:spPr/>
      <dgm:t>
        <a:bodyPr/>
        <a:lstStyle/>
        <a:p>
          <a:endParaRPr lang="zh-CN" altLang="en-US"/>
        </a:p>
      </dgm:t>
    </dgm:pt>
    <dgm:pt modelId="{EE2F6A70-2798-EB45-9C95-51CC6A95C217}" type="pres">
      <dgm:prSet presAssocID="{191834F9-51DD-6E49-9BC3-6BB6D423901B}" presName="spChevron1" presStyleCnt="0"/>
      <dgm:spPr/>
      <dgm:t>
        <a:bodyPr/>
        <a:lstStyle/>
        <a:p>
          <a:endParaRPr lang="zh-CN" altLang="en-US"/>
        </a:p>
      </dgm:t>
    </dgm:pt>
    <dgm:pt modelId="{7877B3AC-3D10-5042-A0CA-3C8E6B31170C}" type="pres">
      <dgm:prSet presAssocID="{B4FF1200-4819-CD44-846E-71EADBC2FF46}" presName="middle" presStyleCnt="0"/>
      <dgm:spPr/>
      <dgm:t>
        <a:bodyPr/>
        <a:lstStyle/>
        <a:p>
          <a:endParaRPr lang="zh-CN" altLang="en-US"/>
        </a:p>
      </dgm:t>
    </dgm:pt>
    <dgm:pt modelId="{240493B6-E8B8-D449-B87F-29E6EFC89C0E}" type="pres">
      <dgm:prSet presAssocID="{B4FF1200-4819-CD44-846E-71EADBC2FF46}" presName="parTxMid" presStyleLbl="revTx" presStyleIdx="3" presStyleCnt="4"/>
      <dgm:spPr/>
      <dgm:t>
        <a:bodyPr/>
        <a:lstStyle/>
        <a:p>
          <a:endParaRPr lang="zh-CN" altLang="en-US"/>
        </a:p>
      </dgm:t>
    </dgm:pt>
    <dgm:pt modelId="{B085EA07-2170-C042-9780-B1FB3BB2DD80}" type="pres">
      <dgm:prSet presAssocID="{B4FF1200-4819-CD44-846E-71EADBC2FF46}" presName="spMid" presStyleCnt="0"/>
      <dgm:spPr/>
      <dgm:t>
        <a:bodyPr/>
        <a:lstStyle/>
        <a:p>
          <a:endParaRPr lang="zh-CN" altLang="en-US"/>
        </a:p>
      </dgm:t>
    </dgm:pt>
    <dgm:pt modelId="{9A98D7AF-24B5-5541-BBB8-430ABECD788A}" type="pres">
      <dgm:prSet presAssocID="{C1FD39E4-B87A-FF41-B2A8-AB2F30D39078}" presName="chevronComposite1" presStyleCnt="0"/>
      <dgm:spPr/>
      <dgm:t>
        <a:bodyPr/>
        <a:lstStyle/>
        <a:p>
          <a:endParaRPr lang="zh-CN" altLang="en-US"/>
        </a:p>
      </dgm:t>
    </dgm:pt>
    <dgm:pt modelId="{72D94EBF-7233-C64D-890D-BE0A7EC92F0C}" type="pres">
      <dgm:prSet presAssocID="{C1FD39E4-B87A-FF41-B2A8-AB2F30D39078}" presName="chevron1" presStyleLbl="sibTrans2D1" presStyleIdx="3" presStyleCnt="4"/>
      <dgm:spPr/>
      <dgm:t>
        <a:bodyPr/>
        <a:lstStyle/>
        <a:p>
          <a:endParaRPr lang="zh-CN" altLang="en-US"/>
        </a:p>
      </dgm:t>
    </dgm:pt>
    <dgm:pt modelId="{3198C992-4550-A148-AD1F-10E381D5A73B}" type="pres">
      <dgm:prSet presAssocID="{C1FD39E4-B87A-FF41-B2A8-AB2F30D39078}" presName="spChevron1" presStyleCnt="0"/>
      <dgm:spPr/>
      <dgm:t>
        <a:bodyPr/>
        <a:lstStyle/>
        <a:p>
          <a:endParaRPr lang="zh-CN" altLang="en-US"/>
        </a:p>
      </dgm:t>
    </dgm:pt>
    <dgm:pt modelId="{57F9E121-4AFC-E640-A710-3E5B0FADC2CD}" type="pres">
      <dgm:prSet presAssocID="{C87D4766-1551-FD4B-BC20-6E071EC32152}" presName="last" presStyleCnt="0"/>
      <dgm:spPr/>
      <dgm:t>
        <a:bodyPr/>
        <a:lstStyle/>
        <a:p>
          <a:endParaRPr lang="zh-CN" altLang="en-US"/>
        </a:p>
      </dgm:t>
    </dgm:pt>
    <dgm:pt modelId="{0B2680FC-9A27-BE46-A151-60C9B20F1E56}" type="pres">
      <dgm:prSet presAssocID="{C87D4766-1551-FD4B-BC20-6E071EC32152}" presName="circleTx" presStyleLbl="node1" presStyleIdx="18" presStyleCnt="19"/>
      <dgm:spPr/>
      <dgm:t>
        <a:bodyPr/>
        <a:lstStyle/>
        <a:p>
          <a:endParaRPr lang="zh-CN" altLang="en-US"/>
        </a:p>
      </dgm:t>
    </dgm:pt>
    <dgm:pt modelId="{044AAB89-99F8-B74E-8BC9-8BFEFE5967E3}" type="pres">
      <dgm:prSet presAssocID="{C87D4766-1551-FD4B-BC20-6E071EC32152}" presName="spN" presStyleCnt="0"/>
      <dgm:spPr/>
      <dgm:t>
        <a:bodyPr/>
        <a:lstStyle/>
        <a:p>
          <a:endParaRPr lang="zh-CN" altLang="en-US"/>
        </a:p>
      </dgm:t>
    </dgm:pt>
  </dgm:ptLst>
  <dgm:cxnLst>
    <dgm:cxn modelId="{933C11A5-9F66-FC45-944D-1D9310E0AD77}" srcId="{8C9C565A-AD02-EC43-928F-491523DCCF23}" destId="{796A8F4B-B6D8-9541-B85D-308B4F87D74A}" srcOrd="0" destOrd="0" parTransId="{B4D49617-ADAE-6C45-97F6-547081BB1726}" sibTransId="{3A3B4AC0-D8C1-4647-91D3-350C9B68306C}"/>
    <dgm:cxn modelId="{A49E4D46-2F5A-0B40-9DBD-7900B4A8E2BC}" type="presOf" srcId="{B4FF1200-4819-CD44-846E-71EADBC2FF46}" destId="{240493B6-E8B8-D449-B87F-29E6EFC89C0E}" srcOrd="0" destOrd="0" presId="urn:microsoft.com/office/officeart/2009/3/layout/RandomtoResultProcess"/>
    <dgm:cxn modelId="{FF7DDF2D-61FC-EF47-9D98-7013169E30B1}" type="presOf" srcId="{C87D4766-1551-FD4B-BC20-6E071EC32152}" destId="{0B2680FC-9A27-BE46-A151-60C9B20F1E56}" srcOrd="0" destOrd="0" presId="urn:microsoft.com/office/officeart/2009/3/layout/RandomtoResultProcess"/>
    <dgm:cxn modelId="{42242A67-8CC9-334E-BAA4-ABC075A110BC}" srcId="{8C9C565A-AD02-EC43-928F-491523DCCF23}" destId="{FE85376D-FE2A-FD45-BBDC-1446ADADCFE8}" srcOrd="2" destOrd="0" parTransId="{32D018E2-6DD0-0944-B77F-330F70524F31}" sibTransId="{191834F9-51DD-6E49-9BC3-6BB6D423901B}"/>
    <dgm:cxn modelId="{91DF3185-D78C-344B-8D65-CF9567D85C60}" type="presOf" srcId="{9BCEC6A2-7A9F-C644-8FFC-AF34B114BDAE}" destId="{6DF1B93D-B218-2544-B34B-6BA8D4F45CCA}" srcOrd="0" destOrd="0" presId="urn:microsoft.com/office/officeart/2009/3/layout/RandomtoResultProcess"/>
    <dgm:cxn modelId="{CBA30E18-C270-4247-8C49-74935CBD1FC4}" srcId="{8C9C565A-AD02-EC43-928F-491523DCCF23}" destId="{B4FF1200-4819-CD44-846E-71EADBC2FF46}" srcOrd="3" destOrd="0" parTransId="{50CEE37A-1818-3A4A-9827-C004585FCB3C}" sibTransId="{C1FD39E4-B87A-FF41-B2A8-AB2F30D39078}"/>
    <dgm:cxn modelId="{731B1BE1-225F-2447-A4A5-C27333B1C58D}" type="presOf" srcId="{FE85376D-FE2A-FD45-BBDC-1446ADADCFE8}" destId="{B17D133C-B5F8-1546-B9D2-AB02D1F63681}" srcOrd="0" destOrd="0" presId="urn:microsoft.com/office/officeart/2009/3/layout/RandomtoResultProcess"/>
    <dgm:cxn modelId="{B7A566F3-D620-0149-BB95-BEC7F181CA4F}" srcId="{8C9C565A-AD02-EC43-928F-491523DCCF23}" destId="{C87D4766-1551-FD4B-BC20-6E071EC32152}" srcOrd="4" destOrd="0" parTransId="{86012B52-3CA8-8343-87B4-F2E1BE64596C}" sibTransId="{CD3DDACB-A122-D047-BF78-A14F9A042C4D}"/>
    <dgm:cxn modelId="{62E18220-E475-C343-88E3-1396EAE84009}" type="presOf" srcId="{796A8F4B-B6D8-9541-B85D-308B4F87D74A}" destId="{21D6E74E-8E1F-FE43-B751-4DECC9A79CF4}" srcOrd="0" destOrd="0" presId="urn:microsoft.com/office/officeart/2009/3/layout/RandomtoResultProcess"/>
    <dgm:cxn modelId="{8ECA42EB-D8B0-C549-B2B4-1C6DBC53FE1D}" type="presOf" srcId="{8C9C565A-AD02-EC43-928F-491523DCCF23}" destId="{7059229C-7229-694A-AE40-4D651CB66F26}" srcOrd="0" destOrd="0" presId="urn:microsoft.com/office/officeart/2009/3/layout/RandomtoResultProcess"/>
    <dgm:cxn modelId="{84BDCBE4-E4F6-8944-AF8A-6349A1E52EA4}" srcId="{8C9C565A-AD02-EC43-928F-491523DCCF23}" destId="{9BCEC6A2-7A9F-C644-8FFC-AF34B114BDAE}" srcOrd="1" destOrd="0" parTransId="{D829E5A1-8EA1-2345-B77F-61D49DA278DD}" sibTransId="{C3D877B8-01E8-5B41-BBE8-438527FFA28E}"/>
    <dgm:cxn modelId="{6B30DACA-9781-F441-ACC5-FA5A038C3B57}" type="presParOf" srcId="{7059229C-7229-694A-AE40-4D651CB66F26}" destId="{490B31B7-29C6-8F47-AD1C-9D5C9EA79D5E}" srcOrd="0" destOrd="0" presId="urn:microsoft.com/office/officeart/2009/3/layout/RandomtoResultProcess"/>
    <dgm:cxn modelId="{DDE199D4-FEBD-1245-88D5-59FD63A1C657}" type="presParOf" srcId="{490B31B7-29C6-8F47-AD1C-9D5C9EA79D5E}" destId="{21D6E74E-8E1F-FE43-B751-4DECC9A79CF4}" srcOrd="0" destOrd="0" presId="urn:microsoft.com/office/officeart/2009/3/layout/RandomtoResultProcess"/>
    <dgm:cxn modelId="{F81C0C69-9369-8D41-B807-A2DD6350A1BB}" type="presParOf" srcId="{490B31B7-29C6-8F47-AD1C-9D5C9EA79D5E}" destId="{5414949A-AB7C-704F-850F-298E9E417203}" srcOrd="1" destOrd="0" presId="urn:microsoft.com/office/officeart/2009/3/layout/RandomtoResultProcess"/>
    <dgm:cxn modelId="{FCC7A8C9-764E-104F-9F9A-FA3F9AFF9BB1}" type="presParOf" srcId="{490B31B7-29C6-8F47-AD1C-9D5C9EA79D5E}" destId="{FCC0C26B-4BF1-C744-AAC3-949E1A0DA5DE}" srcOrd="2" destOrd="0" presId="urn:microsoft.com/office/officeart/2009/3/layout/RandomtoResultProcess"/>
    <dgm:cxn modelId="{D1738256-661A-6A4B-8DD4-207545B2FB8E}" type="presParOf" srcId="{490B31B7-29C6-8F47-AD1C-9D5C9EA79D5E}" destId="{402F05C2-537C-8245-9B79-1D47B41643C6}" srcOrd="3" destOrd="0" presId="urn:microsoft.com/office/officeart/2009/3/layout/RandomtoResultProcess"/>
    <dgm:cxn modelId="{802CE3AA-D7D0-5A4A-8A17-621A0068CADF}" type="presParOf" srcId="{490B31B7-29C6-8F47-AD1C-9D5C9EA79D5E}" destId="{BFD1E9F7-51F9-B642-BF21-2C54F89A91DD}" srcOrd="4" destOrd="0" presId="urn:microsoft.com/office/officeart/2009/3/layout/RandomtoResultProcess"/>
    <dgm:cxn modelId="{B409B451-220E-B647-8ABF-B6D04346DCC3}" type="presParOf" srcId="{490B31B7-29C6-8F47-AD1C-9D5C9EA79D5E}" destId="{EECDD7BF-021C-B44C-8110-AF68426A0C8E}" srcOrd="5" destOrd="0" presId="urn:microsoft.com/office/officeart/2009/3/layout/RandomtoResultProcess"/>
    <dgm:cxn modelId="{6FED4AC4-9B3C-7B4E-B7E2-0E3C4BC3EE7A}" type="presParOf" srcId="{490B31B7-29C6-8F47-AD1C-9D5C9EA79D5E}" destId="{DD67DE68-D382-A144-8C69-94D3A9E18D05}" srcOrd="6" destOrd="0" presId="urn:microsoft.com/office/officeart/2009/3/layout/RandomtoResultProcess"/>
    <dgm:cxn modelId="{35EE8EDD-BA5C-BF45-9387-E3BD7F811E5F}" type="presParOf" srcId="{490B31B7-29C6-8F47-AD1C-9D5C9EA79D5E}" destId="{F36B6064-65BD-E740-8686-1951A2FAE7B8}" srcOrd="7" destOrd="0" presId="urn:microsoft.com/office/officeart/2009/3/layout/RandomtoResultProcess"/>
    <dgm:cxn modelId="{0B2EAAAC-BE08-494E-BEBD-2C66545AA869}" type="presParOf" srcId="{490B31B7-29C6-8F47-AD1C-9D5C9EA79D5E}" destId="{361A5D1B-B866-424F-93EB-A3FA370D91F2}" srcOrd="8" destOrd="0" presId="urn:microsoft.com/office/officeart/2009/3/layout/RandomtoResultProcess"/>
    <dgm:cxn modelId="{0D0601F8-A57B-2D46-854A-6617C471F1AD}" type="presParOf" srcId="{490B31B7-29C6-8F47-AD1C-9D5C9EA79D5E}" destId="{2879326B-3473-0145-9EB9-6D46F50498FD}" srcOrd="9" destOrd="0" presId="urn:microsoft.com/office/officeart/2009/3/layout/RandomtoResultProcess"/>
    <dgm:cxn modelId="{D7050D0C-5A0D-614D-9F91-CE7ED1BA9171}" type="presParOf" srcId="{490B31B7-29C6-8F47-AD1C-9D5C9EA79D5E}" destId="{0512A860-3A18-BF42-A062-CA7B6E8A55C7}" srcOrd="10" destOrd="0" presId="urn:microsoft.com/office/officeart/2009/3/layout/RandomtoResultProcess"/>
    <dgm:cxn modelId="{E57BF873-6443-1942-B1B3-7EE7960DDB41}" type="presParOf" srcId="{490B31B7-29C6-8F47-AD1C-9D5C9EA79D5E}" destId="{619771CD-5D40-BD48-93C2-C66BD1E9078D}" srcOrd="11" destOrd="0" presId="urn:microsoft.com/office/officeart/2009/3/layout/RandomtoResultProcess"/>
    <dgm:cxn modelId="{75332E22-BDDB-B44B-9162-C50476A00D20}" type="presParOf" srcId="{490B31B7-29C6-8F47-AD1C-9D5C9EA79D5E}" destId="{1F757076-35CF-3243-8592-48B480A21F49}" srcOrd="12" destOrd="0" presId="urn:microsoft.com/office/officeart/2009/3/layout/RandomtoResultProcess"/>
    <dgm:cxn modelId="{D7C0828E-0FBB-F440-AAC9-0A7CBF646516}" type="presParOf" srcId="{490B31B7-29C6-8F47-AD1C-9D5C9EA79D5E}" destId="{250AD319-86B9-414E-A290-4E413D8E662C}" srcOrd="13" destOrd="0" presId="urn:microsoft.com/office/officeart/2009/3/layout/RandomtoResultProcess"/>
    <dgm:cxn modelId="{9315DD7D-79E3-4144-999E-1CDF6AFDE2AA}" type="presParOf" srcId="{490B31B7-29C6-8F47-AD1C-9D5C9EA79D5E}" destId="{99165B43-496B-AE45-8DC7-69F8B658BC11}" srcOrd="14" destOrd="0" presId="urn:microsoft.com/office/officeart/2009/3/layout/RandomtoResultProcess"/>
    <dgm:cxn modelId="{32DE5094-9DBB-7F47-958E-DBA1143758F0}" type="presParOf" srcId="{490B31B7-29C6-8F47-AD1C-9D5C9EA79D5E}" destId="{3B444423-7E04-6B46-8C2B-1C2011FAA98E}" srcOrd="15" destOrd="0" presId="urn:microsoft.com/office/officeart/2009/3/layout/RandomtoResultProcess"/>
    <dgm:cxn modelId="{86B110FD-11FF-9541-8428-B6742D27F913}" type="presParOf" srcId="{490B31B7-29C6-8F47-AD1C-9D5C9EA79D5E}" destId="{CB6D6BF3-F2AF-3745-BF20-78C6F481AFBF}" srcOrd="16" destOrd="0" presId="urn:microsoft.com/office/officeart/2009/3/layout/RandomtoResultProcess"/>
    <dgm:cxn modelId="{BF156AE7-389D-9746-9D9B-694267275968}" type="presParOf" srcId="{490B31B7-29C6-8F47-AD1C-9D5C9EA79D5E}" destId="{8FB549F3-AD1D-CE4D-924F-2FC5551129B4}" srcOrd="17" destOrd="0" presId="urn:microsoft.com/office/officeart/2009/3/layout/RandomtoResultProcess"/>
    <dgm:cxn modelId="{9211D5AD-67BD-424A-B389-810FE42A7E5D}" type="presParOf" srcId="{490B31B7-29C6-8F47-AD1C-9D5C9EA79D5E}" destId="{FB2A3D4A-6968-6749-ACD4-5A0C1F9D808A}" srcOrd="18" destOrd="0" presId="urn:microsoft.com/office/officeart/2009/3/layout/RandomtoResultProcess"/>
    <dgm:cxn modelId="{DB2F5F02-6FCB-3D42-B324-9DB940A237A4}" type="presParOf" srcId="{7059229C-7229-694A-AE40-4D651CB66F26}" destId="{94AD6493-92FD-CD42-AC29-5FC3C37795DA}" srcOrd="1" destOrd="0" presId="urn:microsoft.com/office/officeart/2009/3/layout/RandomtoResultProcess"/>
    <dgm:cxn modelId="{4727BCA7-0D0B-BE49-A074-E7BE6D540E02}" type="presParOf" srcId="{94AD6493-92FD-CD42-AC29-5FC3C37795DA}" destId="{4C4FAF72-3404-E444-B778-943EDBCD1CB9}" srcOrd="0" destOrd="0" presId="urn:microsoft.com/office/officeart/2009/3/layout/RandomtoResultProcess"/>
    <dgm:cxn modelId="{6068C694-FD90-514F-8E00-D9F67BADDE88}" type="presParOf" srcId="{94AD6493-92FD-CD42-AC29-5FC3C37795DA}" destId="{4C4A45A6-B462-FF4C-87D9-749578A47FD6}" srcOrd="1" destOrd="0" presId="urn:microsoft.com/office/officeart/2009/3/layout/RandomtoResultProcess"/>
    <dgm:cxn modelId="{25BB456B-8EF7-5340-A6E4-4BC82270CFFC}" type="presParOf" srcId="{7059229C-7229-694A-AE40-4D651CB66F26}" destId="{C48BBB27-2709-F748-BACB-E3859D939A15}" srcOrd="2" destOrd="0" presId="urn:microsoft.com/office/officeart/2009/3/layout/RandomtoResultProcess"/>
    <dgm:cxn modelId="{CED8C1C4-FF09-094C-AB47-4B4EE16AFDCF}" type="presParOf" srcId="{C48BBB27-2709-F748-BACB-E3859D939A15}" destId="{6DF1B93D-B218-2544-B34B-6BA8D4F45CCA}" srcOrd="0" destOrd="0" presId="urn:microsoft.com/office/officeart/2009/3/layout/RandomtoResultProcess"/>
    <dgm:cxn modelId="{42EFD3A2-BA68-7645-A339-08E140AE2D5F}" type="presParOf" srcId="{C48BBB27-2709-F748-BACB-E3859D939A15}" destId="{027055D8-46BA-F34A-832F-2F2151158E75}" srcOrd="1" destOrd="0" presId="urn:microsoft.com/office/officeart/2009/3/layout/RandomtoResultProcess"/>
    <dgm:cxn modelId="{98F80E59-F32C-7B44-8B30-306E7FC0F392}" type="presParOf" srcId="{7059229C-7229-694A-AE40-4D651CB66F26}" destId="{C90EAE92-E384-F445-86A9-F78000BCC5A8}" srcOrd="3" destOrd="0" presId="urn:microsoft.com/office/officeart/2009/3/layout/RandomtoResultProcess"/>
    <dgm:cxn modelId="{BED97E13-FAFB-5944-837B-8CA218B37581}" type="presParOf" srcId="{C90EAE92-E384-F445-86A9-F78000BCC5A8}" destId="{5373770F-A53D-5248-B325-4D0A8132424A}" srcOrd="0" destOrd="0" presId="urn:microsoft.com/office/officeart/2009/3/layout/RandomtoResultProcess"/>
    <dgm:cxn modelId="{362A3513-0659-194A-9D93-29D2C9299E2B}" type="presParOf" srcId="{C90EAE92-E384-F445-86A9-F78000BCC5A8}" destId="{DE39C1ED-369C-5348-8D8A-0618CD603FB9}" srcOrd="1" destOrd="0" presId="urn:microsoft.com/office/officeart/2009/3/layout/RandomtoResultProcess"/>
    <dgm:cxn modelId="{5897D2EE-A29B-EE46-814F-A60D9D6557D8}" type="presParOf" srcId="{7059229C-7229-694A-AE40-4D651CB66F26}" destId="{35FE311A-2F9E-1941-A5C0-8CCD73D09C43}" srcOrd="4" destOrd="0" presId="urn:microsoft.com/office/officeart/2009/3/layout/RandomtoResultProcess"/>
    <dgm:cxn modelId="{CB5C135E-2419-F641-AE68-959DEFDF63D9}" type="presParOf" srcId="{35FE311A-2F9E-1941-A5C0-8CCD73D09C43}" destId="{B17D133C-B5F8-1546-B9D2-AB02D1F63681}" srcOrd="0" destOrd="0" presId="urn:microsoft.com/office/officeart/2009/3/layout/RandomtoResultProcess"/>
    <dgm:cxn modelId="{CD889679-3E0A-0941-84CF-E520E23A468E}" type="presParOf" srcId="{35FE311A-2F9E-1941-A5C0-8CCD73D09C43}" destId="{36ECEA3F-59D4-6F44-B75C-338B91C9C8D9}" srcOrd="1" destOrd="0" presId="urn:microsoft.com/office/officeart/2009/3/layout/RandomtoResultProcess"/>
    <dgm:cxn modelId="{B5A5372A-A2D8-FF44-B1A8-82C6F43988E3}" type="presParOf" srcId="{7059229C-7229-694A-AE40-4D651CB66F26}" destId="{9D932D90-04ED-E24B-A59B-310B682FB45A}" srcOrd="5" destOrd="0" presId="urn:microsoft.com/office/officeart/2009/3/layout/RandomtoResultProcess"/>
    <dgm:cxn modelId="{ECC168C0-5BD4-8F4C-8DD2-5B3A73B4034A}" type="presParOf" srcId="{9D932D90-04ED-E24B-A59B-310B682FB45A}" destId="{BC4CF7B1-E694-2A46-AD88-6141A319C7BC}" srcOrd="0" destOrd="0" presId="urn:microsoft.com/office/officeart/2009/3/layout/RandomtoResultProcess"/>
    <dgm:cxn modelId="{E670DFD7-5E92-E244-B8CA-28493334A9B7}" type="presParOf" srcId="{9D932D90-04ED-E24B-A59B-310B682FB45A}" destId="{EE2F6A70-2798-EB45-9C95-51CC6A95C217}" srcOrd="1" destOrd="0" presId="urn:microsoft.com/office/officeart/2009/3/layout/RandomtoResultProcess"/>
    <dgm:cxn modelId="{7C78F81B-AEE5-3B4F-BF32-4C10A5BB8145}" type="presParOf" srcId="{7059229C-7229-694A-AE40-4D651CB66F26}" destId="{7877B3AC-3D10-5042-A0CA-3C8E6B31170C}" srcOrd="6" destOrd="0" presId="urn:microsoft.com/office/officeart/2009/3/layout/RandomtoResultProcess"/>
    <dgm:cxn modelId="{C9DD8099-6E05-2F4D-9071-EFC600A22742}" type="presParOf" srcId="{7877B3AC-3D10-5042-A0CA-3C8E6B31170C}" destId="{240493B6-E8B8-D449-B87F-29E6EFC89C0E}" srcOrd="0" destOrd="0" presId="urn:microsoft.com/office/officeart/2009/3/layout/RandomtoResultProcess"/>
    <dgm:cxn modelId="{040D5A80-D950-0447-9F5F-D15C341CF3E3}" type="presParOf" srcId="{7877B3AC-3D10-5042-A0CA-3C8E6B31170C}" destId="{B085EA07-2170-C042-9780-B1FB3BB2DD80}" srcOrd="1" destOrd="0" presId="urn:microsoft.com/office/officeart/2009/3/layout/RandomtoResultProcess"/>
    <dgm:cxn modelId="{BF31EB04-E82D-A94D-85CD-3984C6401648}" type="presParOf" srcId="{7059229C-7229-694A-AE40-4D651CB66F26}" destId="{9A98D7AF-24B5-5541-BBB8-430ABECD788A}" srcOrd="7" destOrd="0" presId="urn:microsoft.com/office/officeart/2009/3/layout/RandomtoResultProcess"/>
    <dgm:cxn modelId="{651A127F-30CD-4046-8423-981EB0EAB852}" type="presParOf" srcId="{9A98D7AF-24B5-5541-BBB8-430ABECD788A}" destId="{72D94EBF-7233-C64D-890D-BE0A7EC92F0C}" srcOrd="0" destOrd="0" presId="urn:microsoft.com/office/officeart/2009/3/layout/RandomtoResultProcess"/>
    <dgm:cxn modelId="{5D50FFCC-BC3B-9942-8949-6CDC9E9A9827}" type="presParOf" srcId="{9A98D7AF-24B5-5541-BBB8-430ABECD788A}" destId="{3198C992-4550-A148-AD1F-10E381D5A73B}" srcOrd="1" destOrd="0" presId="urn:microsoft.com/office/officeart/2009/3/layout/RandomtoResultProcess"/>
    <dgm:cxn modelId="{D94B23FA-A51A-AF42-A161-9B2B26FB3B23}" type="presParOf" srcId="{7059229C-7229-694A-AE40-4D651CB66F26}" destId="{57F9E121-4AFC-E640-A710-3E5B0FADC2CD}" srcOrd="8" destOrd="0" presId="urn:microsoft.com/office/officeart/2009/3/layout/RandomtoResultProcess"/>
    <dgm:cxn modelId="{8EE7FFB9-8D0B-7C4F-9AE6-CC106AEC0BED}" type="presParOf" srcId="{57F9E121-4AFC-E640-A710-3E5B0FADC2CD}" destId="{0B2680FC-9A27-BE46-A151-60C9B20F1E56}" srcOrd="0" destOrd="0" presId="urn:microsoft.com/office/officeart/2009/3/layout/RandomtoResultProcess"/>
    <dgm:cxn modelId="{AEED1C47-8152-E041-96FE-75D52A33CEF4}" type="presParOf" srcId="{57F9E121-4AFC-E640-A710-3E5B0FADC2CD}" destId="{044AAB89-99F8-B74E-8BC9-8BFEFE5967E3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D6E74E-8E1F-FE43-B751-4DECC9A79CF4}">
      <dsp:nvSpPr>
        <dsp:cNvPr id="0" name=""/>
        <dsp:cNvSpPr/>
      </dsp:nvSpPr>
      <dsp:spPr>
        <a:xfrm>
          <a:off x="95242" y="1014998"/>
          <a:ext cx="1373532" cy="4526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Web</a:t>
          </a:r>
          <a:r>
            <a:rPr lang="en-US" altLang="zh-CN" sz="1400" kern="1200" baseline="0" dirty="0" smtClean="0"/>
            <a:t> Scraping</a:t>
          </a:r>
          <a:endParaRPr lang="zh-CN" altLang="en-US" sz="1400" kern="1200" dirty="0"/>
        </a:p>
      </dsp:txBody>
      <dsp:txXfrm>
        <a:off x="95242" y="1014998"/>
        <a:ext cx="1373532" cy="452641"/>
      </dsp:txXfrm>
    </dsp:sp>
    <dsp:sp modelId="{5414949A-AB7C-704F-850F-298E9E417203}">
      <dsp:nvSpPr>
        <dsp:cNvPr id="0" name=""/>
        <dsp:cNvSpPr/>
      </dsp:nvSpPr>
      <dsp:spPr>
        <a:xfrm>
          <a:off x="93681" y="877333"/>
          <a:ext cx="109258" cy="109258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C0C26B-4BF1-C744-AAC3-949E1A0DA5DE}">
      <dsp:nvSpPr>
        <dsp:cNvPr id="0" name=""/>
        <dsp:cNvSpPr/>
      </dsp:nvSpPr>
      <dsp:spPr>
        <a:xfrm>
          <a:off x="170162" y="724371"/>
          <a:ext cx="109258" cy="109258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2222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2F05C2-537C-8245-9B79-1D47B41643C6}">
      <dsp:nvSpPr>
        <dsp:cNvPr id="0" name=""/>
        <dsp:cNvSpPr/>
      </dsp:nvSpPr>
      <dsp:spPr>
        <a:xfrm>
          <a:off x="353716" y="754964"/>
          <a:ext cx="171691" cy="171691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4444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D1E9F7-51F9-B642-BF21-2C54F89A91DD}">
      <dsp:nvSpPr>
        <dsp:cNvPr id="0" name=""/>
        <dsp:cNvSpPr/>
      </dsp:nvSpPr>
      <dsp:spPr>
        <a:xfrm>
          <a:off x="506677" y="586706"/>
          <a:ext cx="109258" cy="109258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CDD7BF-021C-B44C-8110-AF68426A0C8E}">
      <dsp:nvSpPr>
        <dsp:cNvPr id="0" name=""/>
        <dsp:cNvSpPr/>
      </dsp:nvSpPr>
      <dsp:spPr>
        <a:xfrm>
          <a:off x="705527" y="525521"/>
          <a:ext cx="109258" cy="109258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8889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67DE68-D382-A144-8C69-94D3A9E18D05}">
      <dsp:nvSpPr>
        <dsp:cNvPr id="0" name=""/>
        <dsp:cNvSpPr/>
      </dsp:nvSpPr>
      <dsp:spPr>
        <a:xfrm>
          <a:off x="950266" y="632595"/>
          <a:ext cx="109258" cy="109258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11111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6B6064-65BD-E740-8686-1951A2FAE7B8}">
      <dsp:nvSpPr>
        <dsp:cNvPr id="0" name=""/>
        <dsp:cNvSpPr/>
      </dsp:nvSpPr>
      <dsp:spPr>
        <a:xfrm>
          <a:off x="1103228" y="709075"/>
          <a:ext cx="171691" cy="171691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1A5D1B-B866-424F-93EB-A3FA370D91F2}">
      <dsp:nvSpPr>
        <dsp:cNvPr id="0" name=""/>
        <dsp:cNvSpPr/>
      </dsp:nvSpPr>
      <dsp:spPr>
        <a:xfrm>
          <a:off x="1317374" y="877333"/>
          <a:ext cx="109258" cy="109258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15556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9326B-3473-0145-9EB9-6D46F50498FD}">
      <dsp:nvSpPr>
        <dsp:cNvPr id="0" name=""/>
        <dsp:cNvSpPr/>
      </dsp:nvSpPr>
      <dsp:spPr>
        <a:xfrm>
          <a:off x="1409151" y="1045591"/>
          <a:ext cx="109258" cy="109258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17778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12A860-3A18-BF42-A062-CA7B6E8A55C7}">
      <dsp:nvSpPr>
        <dsp:cNvPr id="0" name=""/>
        <dsp:cNvSpPr/>
      </dsp:nvSpPr>
      <dsp:spPr>
        <a:xfrm>
          <a:off x="613751" y="724371"/>
          <a:ext cx="280949" cy="280949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9771CD-5D40-BD48-93C2-C66BD1E9078D}">
      <dsp:nvSpPr>
        <dsp:cNvPr id="0" name=""/>
        <dsp:cNvSpPr/>
      </dsp:nvSpPr>
      <dsp:spPr>
        <a:xfrm>
          <a:off x="17200" y="1305625"/>
          <a:ext cx="109258" cy="109258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22222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757076-35CF-3243-8592-48B480A21F49}">
      <dsp:nvSpPr>
        <dsp:cNvPr id="0" name=""/>
        <dsp:cNvSpPr/>
      </dsp:nvSpPr>
      <dsp:spPr>
        <a:xfrm>
          <a:off x="108977" y="1443291"/>
          <a:ext cx="171691" cy="171691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24444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0AD319-86B9-414E-A290-4E413D8E662C}">
      <dsp:nvSpPr>
        <dsp:cNvPr id="0" name=""/>
        <dsp:cNvSpPr/>
      </dsp:nvSpPr>
      <dsp:spPr>
        <a:xfrm>
          <a:off x="338420" y="1565660"/>
          <a:ext cx="249733" cy="249733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165B43-496B-AE45-8DC7-69F8B658BC11}">
      <dsp:nvSpPr>
        <dsp:cNvPr id="0" name=""/>
        <dsp:cNvSpPr/>
      </dsp:nvSpPr>
      <dsp:spPr>
        <a:xfrm>
          <a:off x="659639" y="1764510"/>
          <a:ext cx="109258" cy="109258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28889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444423-7E04-6B46-8C2B-1C2011FAA98E}">
      <dsp:nvSpPr>
        <dsp:cNvPr id="0" name=""/>
        <dsp:cNvSpPr/>
      </dsp:nvSpPr>
      <dsp:spPr>
        <a:xfrm>
          <a:off x="720824" y="1565660"/>
          <a:ext cx="171691" cy="171691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31111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6D6BF3-F2AF-3745-BF20-78C6F481AFBF}">
      <dsp:nvSpPr>
        <dsp:cNvPr id="0" name=""/>
        <dsp:cNvSpPr/>
      </dsp:nvSpPr>
      <dsp:spPr>
        <a:xfrm>
          <a:off x="873785" y="1779806"/>
          <a:ext cx="109258" cy="109258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B549F3-AD1D-CE4D-924F-2FC5551129B4}">
      <dsp:nvSpPr>
        <dsp:cNvPr id="0" name=""/>
        <dsp:cNvSpPr/>
      </dsp:nvSpPr>
      <dsp:spPr>
        <a:xfrm>
          <a:off x="1011451" y="1535068"/>
          <a:ext cx="249733" cy="249733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35556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2A3D4A-6968-6749-ACD4-5A0C1F9D808A}">
      <dsp:nvSpPr>
        <dsp:cNvPr id="0" name=""/>
        <dsp:cNvSpPr/>
      </dsp:nvSpPr>
      <dsp:spPr>
        <a:xfrm>
          <a:off x="1347966" y="1473883"/>
          <a:ext cx="171691" cy="171691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37778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4FAF72-3404-E444-B778-943EDBCD1CB9}">
      <dsp:nvSpPr>
        <dsp:cNvPr id="0" name=""/>
        <dsp:cNvSpPr/>
      </dsp:nvSpPr>
      <dsp:spPr>
        <a:xfrm>
          <a:off x="1519658" y="754709"/>
          <a:ext cx="504233" cy="962637"/>
        </a:xfrm>
        <a:prstGeom prst="chevron">
          <a:avLst>
            <a:gd name="adj" fmla="val 62310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F1B93D-B218-2544-B34B-6BA8D4F45CCA}">
      <dsp:nvSpPr>
        <dsp:cNvPr id="0" name=""/>
        <dsp:cNvSpPr/>
      </dsp:nvSpPr>
      <dsp:spPr>
        <a:xfrm>
          <a:off x="2023891" y="755177"/>
          <a:ext cx="1375182" cy="962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600" kern="1200" dirty="0" smtClean="0"/>
            <a:t>Database</a:t>
          </a:r>
          <a:endParaRPr lang="zh-CN" altLang="en-US" sz="1600" kern="1200" dirty="0"/>
        </a:p>
      </dsp:txBody>
      <dsp:txXfrm>
        <a:off x="2023891" y="755177"/>
        <a:ext cx="1375182" cy="962627"/>
      </dsp:txXfrm>
    </dsp:sp>
    <dsp:sp modelId="{5373770F-A53D-5248-B325-4D0A8132424A}">
      <dsp:nvSpPr>
        <dsp:cNvPr id="0" name=""/>
        <dsp:cNvSpPr/>
      </dsp:nvSpPr>
      <dsp:spPr>
        <a:xfrm>
          <a:off x="3399074" y="754709"/>
          <a:ext cx="504233" cy="962637"/>
        </a:xfrm>
        <a:prstGeom prst="chevron">
          <a:avLst>
            <a:gd name="adj" fmla="val 62310"/>
          </a:avLst>
        </a:prstGeom>
        <a:solidFill>
          <a:schemeClr val="accent1">
            <a:shade val="90000"/>
            <a:hueOff val="161300"/>
            <a:satOff val="-5997"/>
            <a:lumOff val="119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7D133C-B5F8-1546-B9D2-AB02D1F63681}">
      <dsp:nvSpPr>
        <dsp:cNvPr id="0" name=""/>
        <dsp:cNvSpPr/>
      </dsp:nvSpPr>
      <dsp:spPr>
        <a:xfrm>
          <a:off x="3903308" y="755177"/>
          <a:ext cx="1375182" cy="962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Sentiment Analysis</a:t>
          </a:r>
          <a:endParaRPr lang="zh-CN" altLang="en-US" sz="1400" kern="1200" dirty="0"/>
        </a:p>
      </dsp:txBody>
      <dsp:txXfrm>
        <a:off x="3903308" y="755177"/>
        <a:ext cx="1375182" cy="962627"/>
      </dsp:txXfrm>
    </dsp:sp>
    <dsp:sp modelId="{BC4CF7B1-E694-2A46-AD88-6141A319C7BC}">
      <dsp:nvSpPr>
        <dsp:cNvPr id="0" name=""/>
        <dsp:cNvSpPr/>
      </dsp:nvSpPr>
      <dsp:spPr>
        <a:xfrm>
          <a:off x="5278491" y="754709"/>
          <a:ext cx="504233" cy="962637"/>
        </a:xfrm>
        <a:prstGeom prst="chevron">
          <a:avLst>
            <a:gd name="adj" fmla="val 62310"/>
          </a:avLst>
        </a:prstGeom>
        <a:solidFill>
          <a:schemeClr val="accent1">
            <a:shade val="90000"/>
            <a:hueOff val="322601"/>
            <a:satOff val="-11995"/>
            <a:lumOff val="2388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0493B6-E8B8-D449-B87F-29E6EFC89C0E}">
      <dsp:nvSpPr>
        <dsp:cNvPr id="0" name=""/>
        <dsp:cNvSpPr/>
      </dsp:nvSpPr>
      <dsp:spPr>
        <a:xfrm>
          <a:off x="5782724" y="755177"/>
          <a:ext cx="1375182" cy="962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Prediction</a:t>
          </a:r>
          <a:r>
            <a:rPr lang="en-US" altLang="zh-CN" sz="1400" kern="1200" baseline="0" dirty="0" smtClean="0"/>
            <a:t> modeling</a:t>
          </a:r>
          <a:endParaRPr lang="zh-CN" altLang="en-US" sz="1400" kern="1200" dirty="0"/>
        </a:p>
      </dsp:txBody>
      <dsp:txXfrm>
        <a:off x="5782724" y="755177"/>
        <a:ext cx="1375182" cy="962627"/>
      </dsp:txXfrm>
    </dsp:sp>
    <dsp:sp modelId="{72D94EBF-7233-C64D-890D-BE0A7EC92F0C}">
      <dsp:nvSpPr>
        <dsp:cNvPr id="0" name=""/>
        <dsp:cNvSpPr/>
      </dsp:nvSpPr>
      <dsp:spPr>
        <a:xfrm>
          <a:off x="7157907" y="754709"/>
          <a:ext cx="504233" cy="962637"/>
        </a:xfrm>
        <a:prstGeom prst="chevron">
          <a:avLst>
            <a:gd name="adj" fmla="val 62310"/>
          </a:avLst>
        </a:prstGeom>
        <a:solidFill>
          <a:schemeClr val="accent1">
            <a:shade val="90000"/>
            <a:hueOff val="483901"/>
            <a:satOff val="-17992"/>
            <a:lumOff val="3582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2680FC-9A27-BE46-A151-60C9B20F1E56}">
      <dsp:nvSpPr>
        <dsp:cNvPr id="0" name=""/>
        <dsp:cNvSpPr/>
      </dsp:nvSpPr>
      <dsp:spPr>
        <a:xfrm>
          <a:off x="7717148" y="675155"/>
          <a:ext cx="1168905" cy="1168905"/>
        </a:xfrm>
        <a:prstGeom prst="ellipse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dirty="0" smtClean="0"/>
            <a:t>Visualization</a:t>
          </a:r>
          <a:endParaRPr lang="zh-CN" altLang="en-US" sz="1100" kern="1200" dirty="0"/>
        </a:p>
      </dsp:txBody>
      <dsp:txXfrm>
        <a:off x="7888330" y="846337"/>
        <a:ext cx="826541" cy="8265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830161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Shape 18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0" name="Shape 18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039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Shape 18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Shape 1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2431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Shape 18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Shape 1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99512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Shape 18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Shape 1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006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Shape 18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Shape 1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1000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Shape 18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Shape 1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753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Shape 18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Shape 1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39861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Shape 18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Shape 1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8110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Shape 18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Shape 1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9940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Shape 468"/>
          <p:cNvGrpSpPr/>
          <p:nvPr/>
        </p:nvGrpSpPr>
        <p:grpSpPr>
          <a:xfrm>
            <a:off x="-7997" y="-6006"/>
            <a:ext cx="9159994" cy="6870012"/>
            <a:chOff x="328725" y="2891150"/>
            <a:chExt cx="3447625" cy="2585725"/>
          </a:xfrm>
        </p:grpSpPr>
        <p:sp>
          <p:nvSpPr>
            <p:cNvPr id="469" name="Shape 469"/>
            <p:cNvSpPr/>
            <p:nvPr/>
          </p:nvSpPr>
          <p:spPr>
            <a:xfrm>
              <a:off x="1720050" y="5007200"/>
              <a:ext cx="58100" cy="55575"/>
            </a:xfrm>
            <a:custGeom>
              <a:avLst/>
              <a:gdLst/>
              <a:ahLst/>
              <a:cxnLst/>
              <a:rect l="0" t="0" r="0" b="0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70" name="Shape 470"/>
            <p:cNvSpPr/>
            <p:nvPr/>
          </p:nvSpPr>
          <p:spPr>
            <a:xfrm>
              <a:off x="328725" y="4577925"/>
              <a:ext cx="118700" cy="33700"/>
            </a:xfrm>
            <a:custGeom>
              <a:avLst/>
              <a:gdLst/>
              <a:ahLst/>
              <a:cxnLst/>
              <a:rect l="0" t="0" r="0" b="0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71" name="Shape 471"/>
            <p:cNvSpPr/>
            <p:nvPr/>
          </p:nvSpPr>
          <p:spPr>
            <a:xfrm>
              <a:off x="1679650" y="4953325"/>
              <a:ext cx="58100" cy="57250"/>
            </a:xfrm>
            <a:custGeom>
              <a:avLst/>
              <a:gdLst/>
              <a:ahLst/>
              <a:cxnLst/>
              <a:rect l="0" t="0" r="0" b="0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72" name="Shape 472"/>
            <p:cNvSpPr/>
            <p:nvPr/>
          </p:nvSpPr>
          <p:spPr>
            <a:xfrm>
              <a:off x="328725" y="4540050"/>
              <a:ext cx="117000" cy="36225"/>
            </a:xfrm>
            <a:custGeom>
              <a:avLst/>
              <a:gdLst/>
              <a:ahLst/>
              <a:cxnLst/>
              <a:rect l="0" t="0" r="0" b="0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73" name="Shape 473"/>
            <p:cNvSpPr/>
            <p:nvPr/>
          </p:nvSpPr>
          <p:spPr>
            <a:xfrm>
              <a:off x="328725" y="4469350"/>
              <a:ext cx="96800" cy="23600"/>
            </a:xfrm>
            <a:custGeom>
              <a:avLst/>
              <a:gdLst/>
              <a:ahLst/>
              <a:cxnLst/>
              <a:rect l="0" t="0" r="0" b="0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74" name="Shape 474"/>
            <p:cNvSpPr/>
            <p:nvPr/>
          </p:nvSpPr>
          <p:spPr>
            <a:xfrm>
              <a:off x="328725" y="4488700"/>
              <a:ext cx="98500" cy="32025"/>
            </a:xfrm>
            <a:custGeom>
              <a:avLst/>
              <a:gdLst/>
              <a:ahLst/>
              <a:cxnLst/>
              <a:rect l="0" t="0" r="0" b="0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75" name="Shape 475"/>
            <p:cNvSpPr/>
            <p:nvPr/>
          </p:nvSpPr>
          <p:spPr>
            <a:xfrm>
              <a:off x="1618200" y="5157850"/>
              <a:ext cx="15175" cy="14350"/>
            </a:xfrm>
            <a:custGeom>
              <a:avLst/>
              <a:gdLst/>
              <a:ahLst/>
              <a:cxnLst/>
              <a:rect l="0" t="0" r="0" b="0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76" name="Shape 476"/>
            <p:cNvSpPr/>
            <p:nvPr/>
          </p:nvSpPr>
          <p:spPr>
            <a:xfrm>
              <a:off x="1741075" y="5063575"/>
              <a:ext cx="55600" cy="57275"/>
            </a:xfrm>
            <a:custGeom>
              <a:avLst/>
              <a:gdLst/>
              <a:ahLst/>
              <a:cxnLst/>
              <a:rect l="0" t="0" r="0" b="0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77" name="Shape 477"/>
            <p:cNvSpPr/>
            <p:nvPr/>
          </p:nvSpPr>
          <p:spPr>
            <a:xfrm>
              <a:off x="1678800" y="5072850"/>
              <a:ext cx="59775" cy="56425"/>
            </a:xfrm>
            <a:custGeom>
              <a:avLst/>
              <a:gdLst/>
              <a:ahLst/>
              <a:cxnLst/>
              <a:rect l="0" t="0" r="0" b="0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78" name="Shape 478"/>
            <p:cNvSpPr/>
            <p:nvPr/>
          </p:nvSpPr>
          <p:spPr>
            <a:xfrm>
              <a:off x="1659450" y="5014775"/>
              <a:ext cx="58100" cy="63150"/>
            </a:xfrm>
            <a:custGeom>
              <a:avLst/>
              <a:gdLst/>
              <a:ahLst/>
              <a:cxnLst/>
              <a:rect l="0" t="0" r="0" b="0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79" name="Shape 479"/>
            <p:cNvSpPr/>
            <p:nvPr/>
          </p:nvSpPr>
          <p:spPr>
            <a:xfrm>
              <a:off x="328725" y="4637675"/>
              <a:ext cx="140575" cy="37075"/>
            </a:xfrm>
            <a:custGeom>
              <a:avLst/>
              <a:gdLst/>
              <a:ahLst/>
              <a:cxnLst/>
              <a:rect l="0" t="0" r="0" b="0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80" name="Shape 480"/>
            <p:cNvSpPr/>
            <p:nvPr/>
          </p:nvSpPr>
          <p:spPr>
            <a:xfrm>
              <a:off x="1583700" y="5002975"/>
              <a:ext cx="12650" cy="16875"/>
            </a:xfrm>
            <a:custGeom>
              <a:avLst/>
              <a:gdLst/>
              <a:ahLst/>
              <a:cxnLst/>
              <a:rect l="0" t="0" r="0" b="0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81" name="Shape 481"/>
            <p:cNvSpPr/>
            <p:nvPr/>
          </p:nvSpPr>
          <p:spPr>
            <a:xfrm>
              <a:off x="1558450" y="4970150"/>
              <a:ext cx="57250" cy="63150"/>
            </a:xfrm>
            <a:custGeom>
              <a:avLst/>
              <a:gdLst/>
              <a:ahLst/>
              <a:cxnLst/>
              <a:rect l="0" t="0" r="0" b="0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82" name="Shape 482"/>
            <p:cNvSpPr/>
            <p:nvPr/>
          </p:nvSpPr>
          <p:spPr>
            <a:xfrm>
              <a:off x="1318550" y="5127550"/>
              <a:ext cx="52225" cy="57275"/>
            </a:xfrm>
            <a:custGeom>
              <a:avLst/>
              <a:gdLst/>
              <a:ahLst/>
              <a:cxnLst/>
              <a:rect l="0" t="0" r="0" b="0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83" name="Shape 483"/>
            <p:cNvSpPr/>
            <p:nvPr/>
          </p:nvSpPr>
          <p:spPr>
            <a:xfrm>
              <a:off x="328725" y="4609075"/>
              <a:ext cx="85025" cy="26100"/>
            </a:xfrm>
            <a:custGeom>
              <a:avLst/>
              <a:gdLst/>
              <a:ahLst/>
              <a:cxnLst/>
              <a:rect l="0" t="0" r="0" b="0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84" name="Shape 484"/>
            <p:cNvSpPr/>
            <p:nvPr/>
          </p:nvSpPr>
          <p:spPr>
            <a:xfrm>
              <a:off x="328725" y="4657050"/>
              <a:ext cx="143950" cy="35375"/>
            </a:xfrm>
            <a:custGeom>
              <a:avLst/>
              <a:gdLst/>
              <a:ahLst/>
              <a:cxnLst/>
              <a:rect l="0" t="0" r="0" b="0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85" name="Shape 485"/>
            <p:cNvSpPr/>
            <p:nvPr/>
          </p:nvSpPr>
          <p:spPr>
            <a:xfrm>
              <a:off x="955775" y="4552675"/>
              <a:ext cx="143950" cy="126275"/>
            </a:xfrm>
            <a:custGeom>
              <a:avLst/>
              <a:gdLst/>
              <a:ahLst/>
              <a:cxnLst/>
              <a:rect l="0" t="0" r="0" b="0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86" name="Shape 486"/>
            <p:cNvSpPr/>
            <p:nvPr/>
          </p:nvSpPr>
          <p:spPr>
            <a:xfrm>
              <a:off x="328725" y="4675575"/>
              <a:ext cx="141425" cy="38725"/>
            </a:xfrm>
            <a:custGeom>
              <a:avLst/>
              <a:gdLst/>
              <a:ahLst/>
              <a:cxnLst/>
              <a:rect l="0" t="0" r="0" b="0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87" name="Shape 487"/>
            <p:cNvSpPr/>
            <p:nvPr/>
          </p:nvSpPr>
          <p:spPr>
            <a:xfrm>
              <a:off x="1320225" y="5209200"/>
              <a:ext cx="16875" cy="13500"/>
            </a:xfrm>
            <a:custGeom>
              <a:avLst/>
              <a:gdLst/>
              <a:ahLst/>
              <a:cxnLst/>
              <a:rect l="0" t="0" r="0" b="0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88" name="Shape 488"/>
            <p:cNvSpPr/>
            <p:nvPr/>
          </p:nvSpPr>
          <p:spPr>
            <a:xfrm>
              <a:off x="328725" y="4393600"/>
              <a:ext cx="81650" cy="27800"/>
            </a:xfrm>
            <a:custGeom>
              <a:avLst/>
              <a:gdLst/>
              <a:ahLst/>
              <a:cxnLst/>
              <a:rect l="0" t="0" r="0" b="0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89" name="Shape 489"/>
            <p:cNvSpPr/>
            <p:nvPr/>
          </p:nvSpPr>
          <p:spPr>
            <a:xfrm>
              <a:off x="1261325" y="5218450"/>
              <a:ext cx="13475" cy="13500"/>
            </a:xfrm>
            <a:custGeom>
              <a:avLst/>
              <a:gdLst/>
              <a:ahLst/>
              <a:cxnLst/>
              <a:rect l="0" t="0" r="0" b="0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90" name="Shape 490"/>
            <p:cNvSpPr/>
            <p:nvPr/>
          </p:nvSpPr>
          <p:spPr>
            <a:xfrm>
              <a:off x="328725" y="4558575"/>
              <a:ext cx="122050" cy="35375"/>
            </a:xfrm>
            <a:custGeom>
              <a:avLst/>
              <a:gdLst/>
              <a:ahLst/>
              <a:cxnLst/>
              <a:rect l="0" t="0" r="0" b="0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91" name="Shape 491"/>
            <p:cNvSpPr/>
            <p:nvPr/>
          </p:nvSpPr>
          <p:spPr>
            <a:xfrm>
              <a:off x="1298350" y="5189850"/>
              <a:ext cx="59800" cy="55575"/>
            </a:xfrm>
            <a:custGeom>
              <a:avLst/>
              <a:gdLst/>
              <a:ahLst/>
              <a:cxnLst/>
              <a:rect l="0" t="0" r="0" b="0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92" name="Shape 492"/>
            <p:cNvSpPr/>
            <p:nvPr/>
          </p:nvSpPr>
          <p:spPr>
            <a:xfrm>
              <a:off x="1241950" y="5199100"/>
              <a:ext cx="54750" cy="55575"/>
            </a:xfrm>
            <a:custGeom>
              <a:avLst/>
              <a:gdLst/>
              <a:ahLst/>
              <a:cxnLst/>
              <a:rect l="0" t="0" r="0" b="0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93" name="Shape 493"/>
            <p:cNvSpPr/>
            <p:nvPr/>
          </p:nvSpPr>
          <p:spPr>
            <a:xfrm>
              <a:off x="1238600" y="5205825"/>
              <a:ext cx="11800" cy="50525"/>
            </a:xfrm>
            <a:custGeom>
              <a:avLst/>
              <a:gdLst/>
              <a:ahLst/>
              <a:cxnLst/>
              <a:rect l="0" t="0" r="0" b="0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94" name="Shape 494"/>
            <p:cNvSpPr/>
            <p:nvPr/>
          </p:nvSpPr>
          <p:spPr>
            <a:xfrm>
              <a:off x="1279825" y="5156175"/>
              <a:ext cx="16025" cy="23600"/>
            </a:xfrm>
            <a:custGeom>
              <a:avLst/>
              <a:gdLst/>
              <a:ahLst/>
              <a:cxnLst/>
              <a:rect l="0" t="0" r="0" b="0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95" name="Shape 495"/>
            <p:cNvSpPr/>
            <p:nvPr/>
          </p:nvSpPr>
          <p:spPr>
            <a:xfrm>
              <a:off x="1257100" y="5134300"/>
              <a:ext cx="58950" cy="58925"/>
            </a:xfrm>
            <a:custGeom>
              <a:avLst/>
              <a:gdLst/>
              <a:ahLst/>
              <a:cxnLst/>
              <a:rect l="0" t="0" r="0" b="0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96" name="Shape 496"/>
            <p:cNvSpPr/>
            <p:nvPr/>
          </p:nvSpPr>
          <p:spPr>
            <a:xfrm>
              <a:off x="1010500" y="2891150"/>
              <a:ext cx="2237250" cy="272750"/>
            </a:xfrm>
            <a:custGeom>
              <a:avLst/>
              <a:gdLst/>
              <a:ahLst/>
              <a:cxnLst/>
              <a:rect l="0" t="0" r="0" b="0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97" name="Shape 497"/>
            <p:cNvSpPr/>
            <p:nvPr/>
          </p:nvSpPr>
          <p:spPr>
            <a:xfrm>
              <a:off x="328725" y="4410425"/>
              <a:ext cx="81650" cy="25275"/>
            </a:xfrm>
            <a:custGeom>
              <a:avLst/>
              <a:gdLst/>
              <a:ahLst/>
              <a:cxnLst/>
              <a:rect l="0" t="0" r="0" b="0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98" name="Shape 498"/>
            <p:cNvSpPr/>
            <p:nvPr/>
          </p:nvSpPr>
          <p:spPr>
            <a:xfrm>
              <a:off x="328725" y="4446625"/>
              <a:ext cx="90075" cy="27800"/>
            </a:xfrm>
            <a:custGeom>
              <a:avLst/>
              <a:gdLst/>
              <a:ahLst/>
              <a:cxnLst/>
              <a:rect l="0" t="0" r="0" b="0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99" name="Shape 499"/>
            <p:cNvSpPr/>
            <p:nvPr/>
          </p:nvSpPr>
          <p:spPr>
            <a:xfrm>
              <a:off x="328725" y="4515650"/>
              <a:ext cx="53875" cy="20225"/>
            </a:xfrm>
            <a:custGeom>
              <a:avLst/>
              <a:gdLst/>
              <a:ahLst/>
              <a:cxnLst/>
              <a:rect l="0" t="0" r="0" b="0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00" name="Shape 500"/>
            <p:cNvSpPr/>
            <p:nvPr/>
          </p:nvSpPr>
          <p:spPr>
            <a:xfrm>
              <a:off x="1480150" y="5161225"/>
              <a:ext cx="58950" cy="58100"/>
            </a:xfrm>
            <a:custGeom>
              <a:avLst/>
              <a:gdLst/>
              <a:ahLst/>
              <a:cxnLst/>
              <a:rect l="0" t="0" r="0" b="0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01" name="Shape 501"/>
            <p:cNvSpPr/>
            <p:nvPr/>
          </p:nvSpPr>
          <p:spPr>
            <a:xfrm>
              <a:off x="1599675" y="5145225"/>
              <a:ext cx="59800" cy="54750"/>
            </a:xfrm>
            <a:custGeom>
              <a:avLst/>
              <a:gdLst/>
              <a:ahLst/>
              <a:cxnLst/>
              <a:rect l="0" t="0" r="0" b="0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02" name="Shape 502"/>
            <p:cNvSpPr/>
            <p:nvPr/>
          </p:nvSpPr>
          <p:spPr>
            <a:xfrm>
              <a:off x="1358950" y="5178900"/>
              <a:ext cx="57275" cy="63150"/>
            </a:xfrm>
            <a:custGeom>
              <a:avLst/>
              <a:gdLst/>
              <a:ahLst/>
              <a:cxnLst/>
              <a:rect l="0" t="0" r="0" b="0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03" name="Shape 503"/>
            <p:cNvSpPr/>
            <p:nvPr/>
          </p:nvSpPr>
          <p:spPr>
            <a:xfrm>
              <a:off x="328725" y="4427250"/>
              <a:ext cx="93450" cy="34550"/>
            </a:xfrm>
            <a:custGeom>
              <a:avLst/>
              <a:gdLst/>
              <a:ahLst/>
              <a:cxnLst/>
              <a:rect l="0" t="0" r="0" b="0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04" name="Shape 504"/>
            <p:cNvSpPr/>
            <p:nvPr/>
          </p:nvSpPr>
          <p:spPr>
            <a:xfrm>
              <a:off x="1379150" y="5199100"/>
              <a:ext cx="16025" cy="19375"/>
            </a:xfrm>
            <a:custGeom>
              <a:avLst/>
              <a:gdLst/>
              <a:ahLst/>
              <a:cxnLst/>
              <a:rect l="0" t="0" r="0" b="0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05" name="Shape 505"/>
            <p:cNvSpPr/>
            <p:nvPr/>
          </p:nvSpPr>
          <p:spPr>
            <a:xfrm>
              <a:off x="1618200" y="4963425"/>
              <a:ext cx="58100" cy="54725"/>
            </a:xfrm>
            <a:custGeom>
              <a:avLst/>
              <a:gdLst/>
              <a:ahLst/>
              <a:cxnLst/>
              <a:rect l="0" t="0" r="0" b="0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06" name="Shape 506"/>
            <p:cNvSpPr/>
            <p:nvPr/>
          </p:nvSpPr>
          <p:spPr>
            <a:xfrm>
              <a:off x="1077825" y="5125025"/>
              <a:ext cx="18550" cy="21075"/>
            </a:xfrm>
            <a:custGeom>
              <a:avLst/>
              <a:gdLst/>
              <a:ahLst/>
              <a:cxnLst/>
              <a:rect l="0" t="0" r="0" b="0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07" name="Shape 507"/>
            <p:cNvSpPr/>
            <p:nvPr/>
          </p:nvSpPr>
          <p:spPr>
            <a:xfrm>
              <a:off x="2853825" y="4795925"/>
              <a:ext cx="42100" cy="569025"/>
            </a:xfrm>
            <a:custGeom>
              <a:avLst/>
              <a:gdLst/>
              <a:ahLst/>
              <a:cxnLst/>
              <a:rect l="0" t="0" r="0" b="0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08" name="Shape 508"/>
            <p:cNvSpPr/>
            <p:nvPr/>
          </p:nvSpPr>
          <p:spPr>
            <a:xfrm>
              <a:off x="3628175" y="4015675"/>
              <a:ext cx="10125" cy="12650"/>
            </a:xfrm>
            <a:custGeom>
              <a:avLst/>
              <a:gdLst/>
              <a:ahLst/>
              <a:cxnLst/>
              <a:rect l="0" t="0" r="0" b="0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09" name="Shape 509"/>
            <p:cNvSpPr/>
            <p:nvPr/>
          </p:nvSpPr>
          <p:spPr>
            <a:xfrm>
              <a:off x="1049200" y="5284950"/>
              <a:ext cx="58950" cy="70725"/>
            </a:xfrm>
            <a:custGeom>
              <a:avLst/>
              <a:gdLst/>
              <a:ahLst/>
              <a:cxnLst/>
              <a:rect l="0" t="0" r="0" b="0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10" name="Shape 510"/>
            <p:cNvSpPr/>
            <p:nvPr/>
          </p:nvSpPr>
          <p:spPr>
            <a:xfrm>
              <a:off x="3599550" y="4372550"/>
              <a:ext cx="38750" cy="44625"/>
            </a:xfrm>
            <a:custGeom>
              <a:avLst/>
              <a:gdLst/>
              <a:ahLst/>
              <a:cxnLst/>
              <a:rect l="0" t="0" r="0" b="0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11" name="Shape 511"/>
            <p:cNvSpPr/>
            <p:nvPr/>
          </p:nvSpPr>
          <p:spPr>
            <a:xfrm>
              <a:off x="1076150" y="5162900"/>
              <a:ext cx="59775" cy="56425"/>
            </a:xfrm>
            <a:custGeom>
              <a:avLst/>
              <a:gdLst/>
              <a:ahLst/>
              <a:cxnLst/>
              <a:rect l="0" t="0" r="0" b="0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12" name="Shape 512"/>
            <p:cNvSpPr/>
            <p:nvPr/>
          </p:nvSpPr>
          <p:spPr>
            <a:xfrm>
              <a:off x="2762075" y="4700825"/>
              <a:ext cx="125425" cy="712925"/>
            </a:xfrm>
            <a:custGeom>
              <a:avLst/>
              <a:gdLst/>
              <a:ahLst/>
              <a:cxnLst/>
              <a:rect l="0" t="0" r="0" b="0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13" name="Shape 513"/>
            <p:cNvSpPr/>
            <p:nvPr/>
          </p:nvSpPr>
          <p:spPr>
            <a:xfrm>
              <a:off x="1056775" y="5104825"/>
              <a:ext cx="57275" cy="63150"/>
            </a:xfrm>
            <a:custGeom>
              <a:avLst/>
              <a:gdLst/>
              <a:ahLst/>
              <a:cxnLst/>
              <a:rect l="0" t="0" r="0" b="0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14" name="Shape 514"/>
            <p:cNvSpPr/>
            <p:nvPr/>
          </p:nvSpPr>
          <p:spPr>
            <a:xfrm>
              <a:off x="3645850" y="4022400"/>
              <a:ext cx="40425" cy="10125"/>
            </a:xfrm>
            <a:custGeom>
              <a:avLst/>
              <a:gdLst/>
              <a:ahLst/>
              <a:cxnLst/>
              <a:rect l="0" t="0" r="0" b="0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15" name="Shape 515"/>
            <p:cNvSpPr/>
            <p:nvPr/>
          </p:nvSpPr>
          <p:spPr>
            <a:xfrm>
              <a:off x="3509500" y="3976950"/>
              <a:ext cx="259275" cy="457900"/>
            </a:xfrm>
            <a:custGeom>
              <a:avLst/>
              <a:gdLst/>
              <a:ahLst/>
              <a:cxnLst/>
              <a:rect l="0" t="0" r="0" b="0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16" name="Shape 516"/>
            <p:cNvSpPr/>
            <p:nvPr/>
          </p:nvSpPr>
          <p:spPr>
            <a:xfrm>
              <a:off x="725150" y="2891150"/>
              <a:ext cx="2679175" cy="790400"/>
            </a:xfrm>
            <a:custGeom>
              <a:avLst/>
              <a:gdLst/>
              <a:ahLst/>
              <a:cxnLst/>
              <a:rect l="0" t="0" r="0" b="0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17" name="Shape 517"/>
            <p:cNvSpPr/>
            <p:nvPr/>
          </p:nvSpPr>
          <p:spPr>
            <a:xfrm>
              <a:off x="475175" y="4197475"/>
              <a:ext cx="269375" cy="75775"/>
            </a:xfrm>
            <a:custGeom>
              <a:avLst/>
              <a:gdLst/>
              <a:ahLst/>
              <a:cxnLst/>
              <a:rect l="0" t="0" r="0" b="0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18" name="Shape 518"/>
            <p:cNvSpPr/>
            <p:nvPr/>
          </p:nvSpPr>
          <p:spPr>
            <a:xfrm>
              <a:off x="733575" y="4522375"/>
              <a:ext cx="19375" cy="10125"/>
            </a:xfrm>
            <a:custGeom>
              <a:avLst/>
              <a:gdLst/>
              <a:ahLst/>
              <a:cxnLst/>
              <a:rect l="0" t="0" r="0" b="0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19" name="Shape 519"/>
            <p:cNvSpPr/>
            <p:nvPr/>
          </p:nvSpPr>
          <p:spPr>
            <a:xfrm>
              <a:off x="1440600" y="4990350"/>
              <a:ext cx="55575" cy="55575"/>
            </a:xfrm>
            <a:custGeom>
              <a:avLst/>
              <a:gdLst/>
              <a:ahLst/>
              <a:cxnLst/>
              <a:rect l="0" t="0" r="0" b="0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20" name="Shape 520"/>
            <p:cNvSpPr/>
            <p:nvPr/>
          </p:nvSpPr>
          <p:spPr>
            <a:xfrm>
              <a:off x="3530550" y="4035875"/>
              <a:ext cx="219700" cy="344275"/>
            </a:xfrm>
            <a:custGeom>
              <a:avLst/>
              <a:gdLst/>
              <a:ahLst/>
              <a:cxnLst/>
              <a:rect l="0" t="0" r="0" b="0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21" name="Shape 521"/>
            <p:cNvSpPr/>
            <p:nvPr/>
          </p:nvSpPr>
          <p:spPr>
            <a:xfrm>
              <a:off x="988600" y="5295900"/>
              <a:ext cx="60625" cy="64000"/>
            </a:xfrm>
            <a:custGeom>
              <a:avLst/>
              <a:gdLst/>
              <a:ahLst/>
              <a:cxnLst/>
              <a:rect l="0" t="0" r="0" b="0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22" name="Shape 522"/>
            <p:cNvSpPr/>
            <p:nvPr/>
          </p:nvSpPr>
          <p:spPr>
            <a:xfrm>
              <a:off x="1100550" y="4580450"/>
              <a:ext cx="24425" cy="9275"/>
            </a:xfrm>
            <a:custGeom>
              <a:avLst/>
              <a:gdLst/>
              <a:ahLst/>
              <a:cxnLst/>
              <a:rect l="0" t="0" r="0" b="0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23" name="Shape 523"/>
            <p:cNvSpPr/>
            <p:nvPr/>
          </p:nvSpPr>
          <p:spPr>
            <a:xfrm>
              <a:off x="1938050" y="4972675"/>
              <a:ext cx="222225" cy="368700"/>
            </a:xfrm>
            <a:custGeom>
              <a:avLst/>
              <a:gdLst/>
              <a:ahLst/>
              <a:cxnLst/>
              <a:rect l="0" t="0" r="0" b="0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24" name="Shape 524"/>
            <p:cNvSpPr/>
            <p:nvPr/>
          </p:nvSpPr>
          <p:spPr>
            <a:xfrm>
              <a:off x="1257100" y="5015600"/>
              <a:ext cx="57275" cy="62325"/>
            </a:xfrm>
            <a:custGeom>
              <a:avLst/>
              <a:gdLst/>
              <a:ahLst/>
              <a:cxnLst/>
              <a:rect l="0" t="0" r="0" b="0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25" name="Shape 525"/>
            <p:cNvSpPr/>
            <p:nvPr/>
          </p:nvSpPr>
          <p:spPr>
            <a:xfrm>
              <a:off x="830375" y="2891150"/>
              <a:ext cx="183500" cy="267700"/>
            </a:xfrm>
            <a:custGeom>
              <a:avLst/>
              <a:gdLst/>
              <a:ahLst/>
              <a:cxnLst/>
              <a:rect l="0" t="0" r="0" b="0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26" name="Shape 526"/>
            <p:cNvSpPr/>
            <p:nvPr/>
          </p:nvSpPr>
          <p:spPr>
            <a:xfrm>
              <a:off x="1316875" y="5008025"/>
              <a:ext cx="58100" cy="55575"/>
            </a:xfrm>
            <a:custGeom>
              <a:avLst/>
              <a:gdLst/>
              <a:ahLst/>
              <a:cxnLst/>
              <a:rect l="0" t="0" r="0" b="0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27" name="Shape 527"/>
            <p:cNvSpPr/>
            <p:nvPr/>
          </p:nvSpPr>
          <p:spPr>
            <a:xfrm>
              <a:off x="1138425" y="5119150"/>
              <a:ext cx="19400" cy="16000"/>
            </a:xfrm>
            <a:custGeom>
              <a:avLst/>
              <a:gdLst/>
              <a:ahLst/>
              <a:cxnLst/>
              <a:rect l="0" t="0" r="0" b="0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28" name="Shape 528"/>
            <p:cNvSpPr/>
            <p:nvPr/>
          </p:nvSpPr>
          <p:spPr>
            <a:xfrm>
              <a:off x="3384075" y="4763100"/>
              <a:ext cx="22775" cy="22750"/>
            </a:xfrm>
            <a:custGeom>
              <a:avLst/>
              <a:gdLst/>
              <a:ahLst/>
              <a:cxnLst/>
              <a:rect l="0" t="0" r="0" b="0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29" name="Shape 529"/>
            <p:cNvSpPr/>
            <p:nvPr/>
          </p:nvSpPr>
          <p:spPr>
            <a:xfrm>
              <a:off x="1378325" y="4997925"/>
              <a:ext cx="58100" cy="57275"/>
            </a:xfrm>
            <a:custGeom>
              <a:avLst/>
              <a:gdLst/>
              <a:ahLst/>
              <a:cxnLst/>
              <a:rect l="0" t="0" r="0" b="0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30" name="Shape 530"/>
            <p:cNvSpPr/>
            <p:nvPr/>
          </p:nvSpPr>
          <p:spPr>
            <a:xfrm>
              <a:off x="1402725" y="5029925"/>
              <a:ext cx="10125" cy="15175"/>
            </a:xfrm>
            <a:custGeom>
              <a:avLst/>
              <a:gdLst/>
              <a:ahLst/>
              <a:cxnLst/>
              <a:rect l="0" t="0" r="0" b="0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31" name="Shape 531"/>
            <p:cNvSpPr/>
            <p:nvPr/>
          </p:nvSpPr>
          <p:spPr>
            <a:xfrm>
              <a:off x="328725" y="4115825"/>
              <a:ext cx="825725" cy="756725"/>
            </a:xfrm>
            <a:custGeom>
              <a:avLst/>
              <a:gdLst/>
              <a:ahLst/>
              <a:cxnLst/>
              <a:rect l="0" t="0" r="0" b="0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32" name="Shape 532"/>
            <p:cNvSpPr/>
            <p:nvPr/>
          </p:nvSpPr>
          <p:spPr>
            <a:xfrm>
              <a:off x="1342950" y="5039175"/>
              <a:ext cx="12675" cy="15175"/>
            </a:xfrm>
            <a:custGeom>
              <a:avLst/>
              <a:gdLst/>
              <a:ahLst/>
              <a:cxnLst/>
              <a:rect l="0" t="0" r="0" b="0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33" name="Shape 533"/>
            <p:cNvSpPr/>
            <p:nvPr/>
          </p:nvSpPr>
          <p:spPr>
            <a:xfrm>
              <a:off x="1117375" y="5097250"/>
              <a:ext cx="58125" cy="55575"/>
            </a:xfrm>
            <a:custGeom>
              <a:avLst/>
              <a:gdLst/>
              <a:ahLst/>
              <a:cxnLst/>
              <a:rect l="0" t="0" r="0" b="0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34" name="Shape 534"/>
            <p:cNvSpPr/>
            <p:nvPr/>
          </p:nvSpPr>
          <p:spPr>
            <a:xfrm>
              <a:off x="328725" y="4697450"/>
              <a:ext cx="135525" cy="41275"/>
            </a:xfrm>
            <a:custGeom>
              <a:avLst/>
              <a:gdLst/>
              <a:ahLst/>
              <a:cxnLst/>
              <a:rect l="0" t="0" r="0" b="0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35" name="Shape 535"/>
            <p:cNvSpPr/>
            <p:nvPr/>
          </p:nvSpPr>
          <p:spPr>
            <a:xfrm>
              <a:off x="3661000" y="4008100"/>
              <a:ext cx="7600" cy="7600"/>
            </a:xfrm>
            <a:custGeom>
              <a:avLst/>
              <a:gdLst/>
              <a:ahLst/>
              <a:cxnLst/>
              <a:rect l="0" t="0" r="0" b="0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36" name="Shape 536"/>
            <p:cNvSpPr/>
            <p:nvPr/>
          </p:nvSpPr>
          <p:spPr>
            <a:xfrm>
              <a:off x="2890000" y="4783300"/>
              <a:ext cx="886350" cy="58950"/>
            </a:xfrm>
            <a:custGeom>
              <a:avLst/>
              <a:gdLst/>
              <a:ahLst/>
              <a:cxnLst/>
              <a:rect l="0" t="0" r="0" b="0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37" name="Shape 537"/>
            <p:cNvSpPr/>
            <p:nvPr/>
          </p:nvSpPr>
          <p:spPr>
            <a:xfrm>
              <a:off x="2885800" y="4699125"/>
              <a:ext cx="890550" cy="64000"/>
            </a:xfrm>
            <a:custGeom>
              <a:avLst/>
              <a:gdLst/>
              <a:ahLst/>
              <a:cxnLst/>
              <a:rect l="0" t="0" r="0" b="0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38" name="Shape 538"/>
            <p:cNvSpPr/>
            <p:nvPr/>
          </p:nvSpPr>
          <p:spPr>
            <a:xfrm>
              <a:off x="3352100" y="4769000"/>
              <a:ext cx="11800" cy="11800"/>
            </a:xfrm>
            <a:custGeom>
              <a:avLst/>
              <a:gdLst/>
              <a:ahLst/>
              <a:cxnLst/>
              <a:rect l="0" t="0" r="0" b="0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39" name="Shape 539"/>
            <p:cNvSpPr/>
            <p:nvPr/>
          </p:nvSpPr>
          <p:spPr>
            <a:xfrm>
              <a:off x="1281525" y="5046750"/>
              <a:ext cx="15175" cy="21900"/>
            </a:xfrm>
            <a:custGeom>
              <a:avLst/>
              <a:gdLst/>
              <a:ahLst/>
              <a:cxnLst/>
              <a:rect l="0" t="0" r="0" b="0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40" name="Shape 540"/>
            <p:cNvSpPr/>
            <p:nvPr/>
          </p:nvSpPr>
          <p:spPr>
            <a:xfrm>
              <a:off x="1139275" y="5035800"/>
              <a:ext cx="55575" cy="54750"/>
            </a:xfrm>
            <a:custGeom>
              <a:avLst/>
              <a:gdLst/>
              <a:ahLst/>
              <a:cxnLst/>
              <a:rect l="0" t="0" r="0" b="0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41" name="Shape 541"/>
            <p:cNvSpPr/>
            <p:nvPr/>
          </p:nvSpPr>
          <p:spPr>
            <a:xfrm>
              <a:off x="981025" y="5147750"/>
              <a:ext cx="24450" cy="20225"/>
            </a:xfrm>
            <a:custGeom>
              <a:avLst/>
              <a:gdLst/>
              <a:ahLst/>
              <a:cxnLst/>
              <a:rect l="0" t="0" r="0" b="0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42" name="Shape 542"/>
            <p:cNvSpPr/>
            <p:nvPr/>
          </p:nvSpPr>
          <p:spPr>
            <a:xfrm>
              <a:off x="1325275" y="4965950"/>
              <a:ext cx="60650" cy="42100"/>
            </a:xfrm>
            <a:custGeom>
              <a:avLst/>
              <a:gdLst/>
              <a:ahLst/>
              <a:cxnLst/>
              <a:rect l="0" t="0" r="0" b="0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43" name="Shape 543"/>
            <p:cNvSpPr/>
            <p:nvPr/>
          </p:nvSpPr>
          <p:spPr>
            <a:xfrm>
              <a:off x="1385050" y="4957525"/>
              <a:ext cx="60625" cy="42125"/>
            </a:xfrm>
            <a:custGeom>
              <a:avLst/>
              <a:gdLst/>
              <a:ahLst/>
              <a:cxnLst/>
              <a:rect l="0" t="0" r="0" b="0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44" name="Shape 544"/>
            <p:cNvSpPr/>
            <p:nvPr/>
          </p:nvSpPr>
          <p:spPr>
            <a:xfrm>
              <a:off x="1635025" y="4922175"/>
              <a:ext cx="57275" cy="37900"/>
            </a:xfrm>
            <a:custGeom>
              <a:avLst/>
              <a:gdLst/>
              <a:ahLst/>
              <a:cxnLst/>
              <a:rect l="0" t="0" r="0" b="0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45" name="Shape 545"/>
            <p:cNvSpPr/>
            <p:nvPr/>
          </p:nvSpPr>
          <p:spPr>
            <a:xfrm>
              <a:off x="1453225" y="4947425"/>
              <a:ext cx="54725" cy="42125"/>
            </a:xfrm>
            <a:custGeom>
              <a:avLst/>
              <a:gdLst/>
              <a:ahLst/>
              <a:cxnLst/>
              <a:rect l="0" t="0" r="0" b="0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46" name="Shape 546"/>
            <p:cNvSpPr/>
            <p:nvPr/>
          </p:nvSpPr>
          <p:spPr>
            <a:xfrm>
              <a:off x="1199025" y="4985300"/>
              <a:ext cx="61475" cy="39600"/>
            </a:xfrm>
            <a:custGeom>
              <a:avLst/>
              <a:gdLst/>
              <a:ahLst/>
              <a:cxnLst/>
              <a:rect l="0" t="0" r="0" b="0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47" name="Shape 547"/>
            <p:cNvSpPr/>
            <p:nvPr/>
          </p:nvSpPr>
          <p:spPr>
            <a:xfrm>
              <a:off x="1573600" y="4930600"/>
              <a:ext cx="58925" cy="38750"/>
            </a:xfrm>
            <a:custGeom>
              <a:avLst/>
              <a:gdLst/>
              <a:ahLst/>
              <a:cxnLst/>
              <a:rect l="0" t="0" r="0" b="0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48" name="Shape 548"/>
            <p:cNvSpPr/>
            <p:nvPr/>
          </p:nvSpPr>
          <p:spPr>
            <a:xfrm>
              <a:off x="1512150" y="4939850"/>
              <a:ext cx="58950" cy="38750"/>
            </a:xfrm>
            <a:custGeom>
              <a:avLst/>
              <a:gdLst/>
              <a:ahLst/>
              <a:cxnLst/>
              <a:rect l="0" t="0" r="0" b="0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49" name="Shape 549"/>
            <p:cNvSpPr/>
            <p:nvPr/>
          </p:nvSpPr>
          <p:spPr>
            <a:xfrm>
              <a:off x="1012175" y="5015600"/>
              <a:ext cx="57250" cy="37900"/>
            </a:xfrm>
            <a:custGeom>
              <a:avLst/>
              <a:gdLst/>
              <a:ahLst/>
              <a:cxnLst/>
              <a:rect l="0" t="0" r="0" b="0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50" name="Shape 550"/>
            <p:cNvSpPr/>
            <p:nvPr/>
          </p:nvSpPr>
          <p:spPr>
            <a:xfrm>
              <a:off x="1073625" y="5003825"/>
              <a:ext cx="61450" cy="40425"/>
            </a:xfrm>
            <a:custGeom>
              <a:avLst/>
              <a:gdLst/>
              <a:ahLst/>
              <a:cxnLst/>
              <a:rect l="0" t="0" r="0" b="0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51" name="Shape 551"/>
            <p:cNvSpPr/>
            <p:nvPr/>
          </p:nvSpPr>
          <p:spPr>
            <a:xfrm>
              <a:off x="1015550" y="5053475"/>
              <a:ext cx="58100" cy="55600"/>
            </a:xfrm>
            <a:custGeom>
              <a:avLst/>
              <a:gdLst/>
              <a:ahLst/>
              <a:cxnLst/>
              <a:rect l="0" t="0" r="0" b="0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52" name="Shape 552"/>
            <p:cNvSpPr/>
            <p:nvPr/>
          </p:nvSpPr>
          <p:spPr>
            <a:xfrm>
              <a:off x="1102225" y="5070325"/>
              <a:ext cx="16025" cy="19375"/>
            </a:xfrm>
            <a:custGeom>
              <a:avLst/>
              <a:gdLst/>
              <a:ahLst/>
              <a:cxnLst/>
              <a:rect l="0" t="0" r="0" b="0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53" name="Shape 553"/>
            <p:cNvSpPr/>
            <p:nvPr/>
          </p:nvSpPr>
          <p:spPr>
            <a:xfrm>
              <a:off x="1135900" y="4995400"/>
              <a:ext cx="59800" cy="40425"/>
            </a:xfrm>
            <a:custGeom>
              <a:avLst/>
              <a:gdLst/>
              <a:ahLst/>
              <a:cxnLst/>
              <a:rect l="0" t="0" r="0" b="0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54" name="Shape 554"/>
            <p:cNvSpPr/>
            <p:nvPr/>
          </p:nvSpPr>
          <p:spPr>
            <a:xfrm>
              <a:off x="1076975" y="5043375"/>
              <a:ext cx="58100" cy="57275"/>
            </a:xfrm>
            <a:custGeom>
              <a:avLst/>
              <a:gdLst/>
              <a:ahLst/>
              <a:cxnLst/>
              <a:rect l="0" t="0" r="0" b="0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55" name="Shape 555"/>
            <p:cNvSpPr/>
            <p:nvPr/>
          </p:nvSpPr>
          <p:spPr>
            <a:xfrm>
              <a:off x="1219225" y="5053475"/>
              <a:ext cx="16875" cy="18550"/>
            </a:xfrm>
            <a:custGeom>
              <a:avLst/>
              <a:gdLst/>
              <a:ahLst/>
              <a:cxnLst/>
              <a:rect l="0" t="0" r="0" b="0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56" name="Shape 556"/>
            <p:cNvSpPr/>
            <p:nvPr/>
          </p:nvSpPr>
          <p:spPr>
            <a:xfrm>
              <a:off x="1196500" y="5026550"/>
              <a:ext cx="58950" cy="55575"/>
            </a:xfrm>
            <a:custGeom>
              <a:avLst/>
              <a:gdLst/>
              <a:ahLst/>
              <a:cxnLst/>
              <a:rect l="0" t="0" r="0" b="0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57" name="Shape 557"/>
            <p:cNvSpPr/>
            <p:nvPr/>
          </p:nvSpPr>
          <p:spPr>
            <a:xfrm>
              <a:off x="1262150" y="4976900"/>
              <a:ext cx="59800" cy="39575"/>
            </a:xfrm>
            <a:custGeom>
              <a:avLst/>
              <a:gdLst/>
              <a:ahLst/>
              <a:cxnLst/>
              <a:rect l="0" t="0" r="0" b="0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58" name="Shape 558"/>
            <p:cNvSpPr/>
            <p:nvPr/>
          </p:nvSpPr>
          <p:spPr>
            <a:xfrm>
              <a:off x="1830300" y="5214250"/>
              <a:ext cx="10975" cy="16025"/>
            </a:xfrm>
            <a:custGeom>
              <a:avLst/>
              <a:gdLst/>
              <a:ahLst/>
              <a:cxnLst/>
              <a:rect l="0" t="0" r="0" b="0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59" name="Shape 559"/>
            <p:cNvSpPr/>
            <p:nvPr/>
          </p:nvSpPr>
          <p:spPr>
            <a:xfrm>
              <a:off x="1807575" y="5213400"/>
              <a:ext cx="6775" cy="29500"/>
            </a:xfrm>
            <a:custGeom>
              <a:avLst/>
              <a:gdLst/>
              <a:ahLst/>
              <a:cxnLst/>
              <a:rect l="0" t="0" r="0" b="0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60" name="Shape 560"/>
            <p:cNvSpPr/>
            <p:nvPr/>
          </p:nvSpPr>
          <p:spPr>
            <a:xfrm>
              <a:off x="1807575" y="5201625"/>
              <a:ext cx="58100" cy="38750"/>
            </a:xfrm>
            <a:custGeom>
              <a:avLst/>
              <a:gdLst/>
              <a:ahLst/>
              <a:cxnLst/>
              <a:rect l="0" t="0" r="0" b="0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61" name="Shape 561"/>
            <p:cNvSpPr/>
            <p:nvPr/>
          </p:nvSpPr>
          <p:spPr>
            <a:xfrm>
              <a:off x="1763825" y="5194050"/>
              <a:ext cx="18525" cy="11800"/>
            </a:xfrm>
            <a:custGeom>
              <a:avLst/>
              <a:gdLst/>
              <a:ahLst/>
              <a:cxnLst/>
              <a:rect l="0" t="0" r="0" b="0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62" name="Shape 562"/>
            <p:cNvSpPr/>
            <p:nvPr/>
          </p:nvSpPr>
          <p:spPr>
            <a:xfrm>
              <a:off x="1695625" y="4910400"/>
              <a:ext cx="62325" cy="41275"/>
            </a:xfrm>
            <a:custGeom>
              <a:avLst/>
              <a:gdLst/>
              <a:ahLst/>
              <a:cxnLst/>
              <a:rect l="0" t="0" r="0" b="0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63" name="Shape 563"/>
            <p:cNvSpPr/>
            <p:nvPr/>
          </p:nvSpPr>
          <p:spPr>
            <a:xfrm>
              <a:off x="1744450" y="5182275"/>
              <a:ext cx="58100" cy="68200"/>
            </a:xfrm>
            <a:custGeom>
              <a:avLst/>
              <a:gdLst/>
              <a:ahLst/>
              <a:cxnLst/>
              <a:rect l="0" t="0" r="0" b="0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64" name="Shape 564"/>
            <p:cNvSpPr/>
            <p:nvPr/>
          </p:nvSpPr>
          <p:spPr>
            <a:xfrm>
              <a:off x="1768875" y="5223500"/>
              <a:ext cx="17700" cy="11825"/>
            </a:xfrm>
            <a:custGeom>
              <a:avLst/>
              <a:gdLst/>
              <a:ahLst/>
              <a:cxnLst/>
              <a:rect l="0" t="0" r="0" b="0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65" name="Shape 565"/>
            <p:cNvSpPr/>
            <p:nvPr/>
          </p:nvSpPr>
          <p:spPr>
            <a:xfrm>
              <a:off x="1688900" y="5216775"/>
              <a:ext cx="58100" cy="40425"/>
            </a:xfrm>
            <a:custGeom>
              <a:avLst/>
              <a:gdLst/>
              <a:ahLst/>
              <a:cxnLst/>
              <a:rect l="0" t="0" r="0" b="0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66" name="Shape 566"/>
            <p:cNvSpPr/>
            <p:nvPr/>
          </p:nvSpPr>
          <p:spPr>
            <a:xfrm>
              <a:off x="1737725" y="4941550"/>
              <a:ext cx="90075" cy="58100"/>
            </a:xfrm>
            <a:custGeom>
              <a:avLst/>
              <a:gdLst/>
              <a:ahLst/>
              <a:cxnLst/>
              <a:rect l="0" t="0" r="0" b="0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67" name="Shape 567"/>
            <p:cNvSpPr/>
            <p:nvPr/>
          </p:nvSpPr>
          <p:spPr>
            <a:xfrm>
              <a:off x="1789900" y="4970150"/>
              <a:ext cx="23600" cy="16025"/>
            </a:xfrm>
            <a:custGeom>
              <a:avLst/>
              <a:gdLst/>
              <a:ahLst/>
              <a:cxnLst/>
              <a:rect l="0" t="0" r="0" b="0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68" name="Shape 568"/>
            <p:cNvSpPr/>
            <p:nvPr/>
          </p:nvSpPr>
          <p:spPr>
            <a:xfrm>
              <a:off x="1758750" y="4901975"/>
              <a:ext cx="58950" cy="41275"/>
            </a:xfrm>
            <a:custGeom>
              <a:avLst/>
              <a:gdLst/>
              <a:ahLst/>
              <a:cxnLst/>
              <a:rect l="0" t="0" r="0" b="0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69" name="Shape 569"/>
            <p:cNvSpPr/>
            <p:nvPr/>
          </p:nvSpPr>
          <p:spPr>
            <a:xfrm>
              <a:off x="1804225" y="5028225"/>
              <a:ext cx="22750" cy="21075"/>
            </a:xfrm>
            <a:custGeom>
              <a:avLst/>
              <a:gdLst/>
              <a:ahLst/>
              <a:cxnLst/>
              <a:rect l="0" t="0" r="0" b="0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70" name="Shape 570"/>
            <p:cNvSpPr/>
            <p:nvPr/>
          </p:nvSpPr>
          <p:spPr>
            <a:xfrm>
              <a:off x="1719200" y="5112400"/>
              <a:ext cx="133850" cy="72425"/>
            </a:xfrm>
            <a:custGeom>
              <a:avLst/>
              <a:gdLst/>
              <a:ahLst/>
              <a:cxnLst/>
              <a:rect l="0" t="0" r="0" b="0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71" name="Shape 571"/>
            <p:cNvSpPr/>
            <p:nvPr/>
          </p:nvSpPr>
          <p:spPr>
            <a:xfrm>
              <a:off x="1778125" y="4997925"/>
              <a:ext cx="69875" cy="111975"/>
            </a:xfrm>
            <a:custGeom>
              <a:avLst/>
              <a:gdLst/>
              <a:ahLst/>
              <a:cxnLst/>
              <a:rect l="0" t="0" r="0" b="0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72" name="Shape 572"/>
            <p:cNvSpPr/>
            <p:nvPr/>
          </p:nvSpPr>
          <p:spPr>
            <a:xfrm>
              <a:off x="981025" y="5233600"/>
              <a:ext cx="74950" cy="60650"/>
            </a:xfrm>
            <a:custGeom>
              <a:avLst/>
              <a:gdLst/>
              <a:ahLst/>
              <a:cxnLst/>
              <a:rect l="0" t="0" r="0" b="0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73" name="Shape 573"/>
            <p:cNvSpPr/>
            <p:nvPr/>
          </p:nvSpPr>
          <p:spPr>
            <a:xfrm>
              <a:off x="837100" y="3663850"/>
              <a:ext cx="44625" cy="40425"/>
            </a:xfrm>
            <a:custGeom>
              <a:avLst/>
              <a:gdLst/>
              <a:ahLst/>
              <a:cxnLst/>
              <a:rect l="0" t="0" r="0" b="0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74" name="Shape 574"/>
            <p:cNvSpPr/>
            <p:nvPr/>
          </p:nvSpPr>
          <p:spPr>
            <a:xfrm>
              <a:off x="862350" y="3691625"/>
              <a:ext cx="13500" cy="13475"/>
            </a:xfrm>
            <a:custGeom>
              <a:avLst/>
              <a:gdLst/>
              <a:ahLst/>
              <a:cxnLst/>
              <a:rect l="0" t="0" r="0" b="0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75" name="Shape 575"/>
            <p:cNvSpPr/>
            <p:nvPr/>
          </p:nvSpPr>
          <p:spPr>
            <a:xfrm>
              <a:off x="950725" y="5023175"/>
              <a:ext cx="58950" cy="38750"/>
            </a:xfrm>
            <a:custGeom>
              <a:avLst/>
              <a:gdLst/>
              <a:ahLst/>
              <a:cxnLst/>
              <a:rect l="0" t="0" r="0" b="0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76" name="Shape 576"/>
            <p:cNvSpPr/>
            <p:nvPr/>
          </p:nvSpPr>
          <p:spPr>
            <a:xfrm>
              <a:off x="630050" y="3368400"/>
              <a:ext cx="233175" cy="212975"/>
            </a:xfrm>
            <a:custGeom>
              <a:avLst/>
              <a:gdLst/>
              <a:ahLst/>
              <a:cxnLst/>
              <a:rect l="0" t="0" r="0" b="0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77" name="Shape 577"/>
            <p:cNvSpPr/>
            <p:nvPr/>
          </p:nvSpPr>
          <p:spPr>
            <a:xfrm>
              <a:off x="696525" y="3543475"/>
              <a:ext cx="79150" cy="20225"/>
            </a:xfrm>
            <a:custGeom>
              <a:avLst/>
              <a:gdLst/>
              <a:ahLst/>
              <a:cxnLst/>
              <a:rect l="0" t="0" r="0" b="0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78" name="Shape 578"/>
            <p:cNvSpPr/>
            <p:nvPr/>
          </p:nvSpPr>
          <p:spPr>
            <a:xfrm>
              <a:off x="1008800" y="3646150"/>
              <a:ext cx="23600" cy="50550"/>
            </a:xfrm>
            <a:custGeom>
              <a:avLst/>
              <a:gdLst/>
              <a:ahLst/>
              <a:cxnLst/>
              <a:rect l="0" t="0" r="0" b="0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79" name="Shape 579"/>
            <p:cNvSpPr/>
            <p:nvPr/>
          </p:nvSpPr>
          <p:spPr>
            <a:xfrm>
              <a:off x="782400" y="3562000"/>
              <a:ext cx="27800" cy="11800"/>
            </a:xfrm>
            <a:custGeom>
              <a:avLst/>
              <a:gdLst/>
              <a:ahLst/>
              <a:cxnLst/>
              <a:rect l="0" t="0" r="0" b="0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80" name="Shape 580"/>
            <p:cNvSpPr/>
            <p:nvPr/>
          </p:nvSpPr>
          <p:spPr>
            <a:xfrm>
              <a:off x="3432900" y="5444025"/>
              <a:ext cx="35375" cy="25275"/>
            </a:xfrm>
            <a:custGeom>
              <a:avLst/>
              <a:gdLst/>
              <a:ahLst/>
              <a:cxnLst/>
              <a:rect l="0" t="0" r="0" b="0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81" name="Shape 581"/>
            <p:cNvSpPr/>
            <p:nvPr/>
          </p:nvSpPr>
          <p:spPr>
            <a:xfrm>
              <a:off x="3291500" y="5425525"/>
              <a:ext cx="109450" cy="36200"/>
            </a:xfrm>
            <a:custGeom>
              <a:avLst/>
              <a:gdLst/>
              <a:ahLst/>
              <a:cxnLst/>
              <a:rect l="0" t="0" r="0" b="0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82" name="Shape 582"/>
            <p:cNvSpPr/>
            <p:nvPr/>
          </p:nvSpPr>
          <p:spPr>
            <a:xfrm>
              <a:off x="632575" y="3558625"/>
              <a:ext cx="24425" cy="12650"/>
            </a:xfrm>
            <a:custGeom>
              <a:avLst/>
              <a:gdLst/>
              <a:ahLst/>
              <a:cxnLst/>
              <a:rect l="0" t="0" r="0" b="0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83" name="Shape 583"/>
            <p:cNvSpPr/>
            <p:nvPr/>
          </p:nvSpPr>
          <p:spPr>
            <a:xfrm>
              <a:off x="2855500" y="5364075"/>
              <a:ext cx="920850" cy="71575"/>
            </a:xfrm>
            <a:custGeom>
              <a:avLst/>
              <a:gdLst/>
              <a:ahLst/>
              <a:cxnLst/>
              <a:rect l="0" t="0" r="0" b="0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84" name="Shape 584"/>
            <p:cNvSpPr/>
            <p:nvPr/>
          </p:nvSpPr>
          <p:spPr>
            <a:xfrm>
              <a:off x="3219125" y="5439825"/>
              <a:ext cx="32000" cy="8450"/>
            </a:xfrm>
            <a:custGeom>
              <a:avLst/>
              <a:gdLst/>
              <a:ahLst/>
              <a:cxnLst/>
              <a:rect l="0" t="0" r="0" b="0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85" name="Shape 585"/>
            <p:cNvSpPr/>
            <p:nvPr/>
          </p:nvSpPr>
          <p:spPr>
            <a:xfrm>
              <a:off x="3221650" y="5413725"/>
              <a:ext cx="32850" cy="7600"/>
            </a:xfrm>
            <a:custGeom>
              <a:avLst/>
              <a:gdLst/>
              <a:ahLst/>
              <a:cxnLst/>
              <a:rect l="0" t="0" r="0" b="0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86" name="Shape 586"/>
            <p:cNvSpPr/>
            <p:nvPr/>
          </p:nvSpPr>
          <p:spPr>
            <a:xfrm>
              <a:off x="3225000" y="5426350"/>
              <a:ext cx="34550" cy="10975"/>
            </a:xfrm>
            <a:custGeom>
              <a:avLst/>
              <a:gdLst/>
              <a:ahLst/>
              <a:cxnLst/>
              <a:rect l="0" t="0" r="0" b="0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87" name="Shape 587"/>
            <p:cNvSpPr/>
            <p:nvPr/>
          </p:nvSpPr>
          <p:spPr>
            <a:xfrm>
              <a:off x="2757850" y="5409525"/>
              <a:ext cx="584175" cy="67350"/>
            </a:xfrm>
            <a:custGeom>
              <a:avLst/>
              <a:gdLst/>
              <a:ahLst/>
              <a:cxnLst/>
              <a:rect l="0" t="0" r="0" b="0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88" name="Shape 588"/>
            <p:cNvSpPr/>
            <p:nvPr/>
          </p:nvSpPr>
          <p:spPr>
            <a:xfrm>
              <a:off x="829525" y="3584725"/>
              <a:ext cx="53900" cy="19375"/>
            </a:xfrm>
            <a:custGeom>
              <a:avLst/>
              <a:gdLst/>
              <a:ahLst/>
              <a:cxnLst/>
              <a:rect l="0" t="0" r="0" b="0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89" name="Shape 589"/>
            <p:cNvSpPr/>
            <p:nvPr/>
          </p:nvSpPr>
          <p:spPr>
            <a:xfrm>
              <a:off x="1711625" y="5231075"/>
              <a:ext cx="10125" cy="15175"/>
            </a:xfrm>
            <a:custGeom>
              <a:avLst/>
              <a:gdLst/>
              <a:ahLst/>
              <a:cxnLst/>
              <a:rect l="0" t="0" r="0" b="0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90" name="Shape 590"/>
            <p:cNvSpPr/>
            <p:nvPr/>
          </p:nvSpPr>
          <p:spPr>
            <a:xfrm>
              <a:off x="923800" y="4840525"/>
              <a:ext cx="959550" cy="542925"/>
            </a:xfrm>
            <a:custGeom>
              <a:avLst/>
              <a:gdLst/>
              <a:ahLst/>
              <a:cxnLst/>
              <a:rect l="0" t="0" r="0" b="0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91" name="Shape 591"/>
            <p:cNvSpPr/>
            <p:nvPr/>
          </p:nvSpPr>
          <p:spPr>
            <a:xfrm>
              <a:off x="965875" y="37143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92" name="Shape 592"/>
            <p:cNvSpPr/>
            <p:nvPr/>
          </p:nvSpPr>
          <p:spPr>
            <a:xfrm>
              <a:off x="954950" y="5060225"/>
              <a:ext cx="58100" cy="63150"/>
            </a:xfrm>
            <a:custGeom>
              <a:avLst/>
              <a:gdLst/>
              <a:ahLst/>
              <a:cxnLst/>
              <a:rect l="0" t="0" r="0" b="0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93" name="Shape 593"/>
            <p:cNvSpPr/>
            <p:nvPr/>
          </p:nvSpPr>
          <p:spPr>
            <a:xfrm>
              <a:off x="956625" y="3705925"/>
              <a:ext cx="10125" cy="10125"/>
            </a:xfrm>
            <a:custGeom>
              <a:avLst/>
              <a:gdLst/>
              <a:ahLst/>
              <a:cxnLst/>
              <a:rect l="0" t="0" r="0" b="0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94" name="Shape 594"/>
            <p:cNvSpPr/>
            <p:nvPr/>
          </p:nvSpPr>
          <p:spPr>
            <a:xfrm>
              <a:off x="973450" y="5173850"/>
              <a:ext cx="103550" cy="63150"/>
            </a:xfrm>
            <a:custGeom>
              <a:avLst/>
              <a:gdLst/>
              <a:ahLst/>
              <a:cxnLst/>
              <a:rect l="0" t="0" r="0" b="0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95" name="Shape 595"/>
            <p:cNvSpPr/>
            <p:nvPr/>
          </p:nvSpPr>
          <p:spPr>
            <a:xfrm>
              <a:off x="614050" y="3595650"/>
              <a:ext cx="114500" cy="94300"/>
            </a:xfrm>
            <a:custGeom>
              <a:avLst/>
              <a:gdLst/>
              <a:ahLst/>
              <a:cxnLst/>
              <a:rect l="0" t="0" r="0" b="0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96" name="Shape 596"/>
            <p:cNvSpPr/>
            <p:nvPr/>
          </p:nvSpPr>
          <p:spPr>
            <a:xfrm>
              <a:off x="963350" y="5113250"/>
              <a:ext cx="90100" cy="63150"/>
            </a:xfrm>
            <a:custGeom>
              <a:avLst/>
              <a:gdLst/>
              <a:ahLst/>
              <a:cxnLst/>
              <a:rect l="0" t="0" r="0" b="0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97" name="Shape 597"/>
            <p:cNvSpPr/>
            <p:nvPr/>
          </p:nvSpPr>
          <p:spPr>
            <a:xfrm>
              <a:off x="947375" y="3694975"/>
              <a:ext cx="33675" cy="37900"/>
            </a:xfrm>
            <a:custGeom>
              <a:avLst/>
              <a:gdLst/>
              <a:ahLst/>
              <a:cxnLst/>
              <a:rect l="0" t="0" r="0" b="0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98" name="Shape 598"/>
            <p:cNvSpPr/>
            <p:nvPr/>
          </p:nvSpPr>
          <p:spPr>
            <a:xfrm>
              <a:off x="659500" y="3640275"/>
              <a:ext cx="14325" cy="13475"/>
            </a:xfrm>
            <a:custGeom>
              <a:avLst/>
              <a:gdLst/>
              <a:ahLst/>
              <a:cxnLst/>
              <a:rect l="0" t="0" r="0" b="0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99" name="Shape 599"/>
            <p:cNvSpPr/>
            <p:nvPr/>
          </p:nvSpPr>
          <p:spPr>
            <a:xfrm>
              <a:off x="470950" y="3557775"/>
              <a:ext cx="100200" cy="96825"/>
            </a:xfrm>
            <a:custGeom>
              <a:avLst/>
              <a:gdLst/>
              <a:ahLst/>
              <a:cxnLst/>
              <a:rect l="0" t="0" r="0" b="0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00" name="Shape 600"/>
            <p:cNvSpPr/>
            <p:nvPr/>
          </p:nvSpPr>
          <p:spPr>
            <a:xfrm>
              <a:off x="446550" y="3524950"/>
              <a:ext cx="579125" cy="253375"/>
            </a:xfrm>
            <a:custGeom>
              <a:avLst/>
              <a:gdLst/>
              <a:ahLst/>
              <a:cxnLst/>
              <a:rect l="0" t="0" r="0" b="0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01" name="Shape 601"/>
            <p:cNvSpPr/>
            <p:nvPr/>
          </p:nvSpPr>
          <p:spPr>
            <a:xfrm>
              <a:off x="492850" y="3578825"/>
              <a:ext cx="53900" cy="58950"/>
            </a:xfrm>
            <a:custGeom>
              <a:avLst/>
              <a:gdLst/>
              <a:ahLst/>
              <a:cxnLst/>
              <a:rect l="0" t="0" r="0" b="0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02" name="Shape 602"/>
            <p:cNvSpPr/>
            <p:nvPr/>
          </p:nvSpPr>
          <p:spPr>
            <a:xfrm>
              <a:off x="928850" y="3674775"/>
              <a:ext cx="71575" cy="75775"/>
            </a:xfrm>
            <a:custGeom>
              <a:avLst/>
              <a:gdLst/>
              <a:ahLst/>
              <a:cxnLst/>
              <a:rect l="0" t="0" r="0" b="0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03" name="Shape 603"/>
            <p:cNvSpPr/>
            <p:nvPr/>
          </p:nvSpPr>
          <p:spPr>
            <a:xfrm>
              <a:off x="1366525" y="5127550"/>
              <a:ext cx="8450" cy="50525"/>
            </a:xfrm>
            <a:custGeom>
              <a:avLst/>
              <a:gdLst/>
              <a:ahLst/>
              <a:cxnLst/>
              <a:rect l="0" t="0" r="0" b="0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04" name="Shape 604"/>
            <p:cNvSpPr/>
            <p:nvPr/>
          </p:nvSpPr>
          <p:spPr>
            <a:xfrm>
              <a:off x="1542450" y="5034975"/>
              <a:ext cx="55575" cy="55575"/>
            </a:xfrm>
            <a:custGeom>
              <a:avLst/>
              <a:gdLst/>
              <a:ahLst/>
              <a:cxnLst/>
              <a:rect l="0" t="0" r="0" b="0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05" name="Shape 605"/>
            <p:cNvSpPr/>
            <p:nvPr/>
          </p:nvSpPr>
          <p:spPr>
            <a:xfrm>
              <a:off x="1618200" y="5046750"/>
              <a:ext cx="18550" cy="16025"/>
            </a:xfrm>
            <a:custGeom>
              <a:avLst/>
              <a:gdLst/>
              <a:ahLst/>
              <a:cxnLst/>
              <a:rect l="0" t="0" r="0" b="0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06" name="Shape 606"/>
            <p:cNvSpPr/>
            <p:nvPr/>
          </p:nvSpPr>
          <p:spPr>
            <a:xfrm>
              <a:off x="1667850" y="5082100"/>
              <a:ext cx="9300" cy="50525"/>
            </a:xfrm>
            <a:custGeom>
              <a:avLst/>
              <a:gdLst/>
              <a:ahLst/>
              <a:cxnLst/>
              <a:rect l="0" t="0" r="0" b="0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07" name="Shape 607"/>
            <p:cNvSpPr/>
            <p:nvPr/>
          </p:nvSpPr>
          <p:spPr>
            <a:xfrm>
              <a:off x="1599675" y="5025700"/>
              <a:ext cx="58950" cy="55600"/>
            </a:xfrm>
            <a:custGeom>
              <a:avLst/>
              <a:gdLst/>
              <a:ahLst/>
              <a:cxnLst/>
              <a:rect l="0" t="0" r="0" b="0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08" name="Shape 608"/>
            <p:cNvSpPr/>
            <p:nvPr/>
          </p:nvSpPr>
          <p:spPr>
            <a:xfrm>
              <a:off x="1619875" y="5082100"/>
              <a:ext cx="52225" cy="58100"/>
            </a:xfrm>
            <a:custGeom>
              <a:avLst/>
              <a:gdLst/>
              <a:ahLst/>
              <a:cxnLst/>
              <a:rect l="0" t="0" r="0" b="0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09" name="Shape 609"/>
            <p:cNvSpPr/>
            <p:nvPr/>
          </p:nvSpPr>
          <p:spPr>
            <a:xfrm>
              <a:off x="1540750" y="5161225"/>
              <a:ext cx="10975" cy="49675"/>
            </a:xfrm>
            <a:custGeom>
              <a:avLst/>
              <a:gdLst/>
              <a:ahLst/>
              <a:cxnLst/>
              <a:rect l="0" t="0" r="0" b="0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10" name="Shape 610"/>
            <p:cNvSpPr/>
            <p:nvPr/>
          </p:nvSpPr>
          <p:spPr>
            <a:xfrm>
              <a:off x="1550025" y="5212575"/>
              <a:ext cx="58950" cy="10125"/>
            </a:xfrm>
            <a:custGeom>
              <a:avLst/>
              <a:gdLst/>
              <a:ahLst/>
              <a:cxnLst/>
              <a:rect l="0" t="0" r="0" b="0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11" name="Shape 611"/>
            <p:cNvSpPr/>
            <p:nvPr/>
          </p:nvSpPr>
          <p:spPr>
            <a:xfrm>
              <a:off x="1465000" y="5020650"/>
              <a:ext cx="10975" cy="16875"/>
            </a:xfrm>
            <a:custGeom>
              <a:avLst/>
              <a:gdLst/>
              <a:ahLst/>
              <a:cxnLst/>
              <a:rect l="0" t="0" r="0" b="0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12" name="Shape 612"/>
            <p:cNvSpPr/>
            <p:nvPr/>
          </p:nvSpPr>
          <p:spPr>
            <a:xfrm>
              <a:off x="1557600" y="5166275"/>
              <a:ext cx="19375" cy="10975"/>
            </a:xfrm>
            <a:custGeom>
              <a:avLst/>
              <a:gdLst/>
              <a:ahLst/>
              <a:cxnLst/>
              <a:rect l="0" t="0" r="0" b="0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13" name="Shape 613"/>
            <p:cNvSpPr/>
            <p:nvPr/>
          </p:nvSpPr>
          <p:spPr>
            <a:xfrm>
              <a:off x="1438075" y="4997925"/>
              <a:ext cx="11800" cy="49700"/>
            </a:xfrm>
            <a:custGeom>
              <a:avLst/>
              <a:gdLst/>
              <a:ahLst/>
              <a:cxnLst/>
              <a:rect l="0" t="0" r="0" b="0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14" name="Shape 614"/>
            <p:cNvSpPr/>
            <p:nvPr/>
          </p:nvSpPr>
          <p:spPr>
            <a:xfrm>
              <a:off x="1502875" y="5066100"/>
              <a:ext cx="5075" cy="15200"/>
            </a:xfrm>
            <a:custGeom>
              <a:avLst/>
              <a:gdLst/>
              <a:ahLst/>
              <a:cxnLst/>
              <a:rect l="0" t="0" r="0" b="0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15" name="Shape 615"/>
            <p:cNvSpPr/>
            <p:nvPr/>
          </p:nvSpPr>
          <p:spPr>
            <a:xfrm>
              <a:off x="1497825" y="4981950"/>
              <a:ext cx="58950" cy="54725"/>
            </a:xfrm>
            <a:custGeom>
              <a:avLst/>
              <a:gdLst/>
              <a:ahLst/>
              <a:cxnLst/>
              <a:rect l="0" t="0" r="0" b="0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16" name="Shape 616"/>
            <p:cNvSpPr/>
            <p:nvPr/>
          </p:nvSpPr>
          <p:spPr>
            <a:xfrm>
              <a:off x="1560125" y="5056850"/>
              <a:ext cx="16025" cy="16850"/>
            </a:xfrm>
            <a:custGeom>
              <a:avLst/>
              <a:gdLst/>
              <a:ahLst/>
              <a:cxnLst/>
              <a:rect l="0" t="0" r="0" b="0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17" name="Shape 617"/>
            <p:cNvSpPr/>
            <p:nvPr/>
          </p:nvSpPr>
          <p:spPr>
            <a:xfrm>
              <a:off x="1524775" y="5011400"/>
              <a:ext cx="13475" cy="14325"/>
            </a:xfrm>
            <a:custGeom>
              <a:avLst/>
              <a:gdLst/>
              <a:ahLst/>
              <a:cxnLst/>
              <a:rect l="0" t="0" r="0" b="0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18" name="Shape 618"/>
            <p:cNvSpPr/>
            <p:nvPr/>
          </p:nvSpPr>
          <p:spPr>
            <a:xfrm>
              <a:off x="1438925" y="5074525"/>
              <a:ext cx="17700" cy="15175"/>
            </a:xfrm>
            <a:custGeom>
              <a:avLst/>
              <a:gdLst/>
              <a:ahLst/>
              <a:cxnLst/>
              <a:rect l="0" t="0" r="0" b="0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19" name="Shape 619"/>
            <p:cNvSpPr/>
            <p:nvPr/>
          </p:nvSpPr>
          <p:spPr>
            <a:xfrm>
              <a:off x="1480150" y="5042550"/>
              <a:ext cx="58100" cy="57250"/>
            </a:xfrm>
            <a:custGeom>
              <a:avLst/>
              <a:gdLst/>
              <a:ahLst/>
              <a:cxnLst/>
              <a:rect l="0" t="0" r="0" b="0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20" name="Shape 620"/>
            <p:cNvSpPr/>
            <p:nvPr/>
          </p:nvSpPr>
          <p:spPr>
            <a:xfrm>
              <a:off x="1440600" y="5193200"/>
              <a:ext cx="17700" cy="14350"/>
            </a:xfrm>
            <a:custGeom>
              <a:avLst/>
              <a:gdLst/>
              <a:ahLst/>
              <a:cxnLst/>
              <a:rect l="0" t="0" r="0" b="0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21" name="Shape 621"/>
            <p:cNvSpPr/>
            <p:nvPr/>
          </p:nvSpPr>
          <p:spPr>
            <a:xfrm>
              <a:off x="1439750" y="5109050"/>
              <a:ext cx="55575" cy="56400"/>
            </a:xfrm>
            <a:custGeom>
              <a:avLst/>
              <a:gdLst/>
              <a:ahLst/>
              <a:cxnLst/>
              <a:rect l="0" t="0" r="0" b="0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22" name="Shape 622"/>
            <p:cNvSpPr/>
            <p:nvPr/>
          </p:nvSpPr>
          <p:spPr>
            <a:xfrm>
              <a:off x="1460800" y="5130075"/>
              <a:ext cx="11800" cy="16875"/>
            </a:xfrm>
            <a:custGeom>
              <a:avLst/>
              <a:gdLst/>
              <a:ahLst/>
              <a:cxnLst/>
              <a:rect l="0" t="0" r="0" b="0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23" name="Shape 623"/>
            <p:cNvSpPr/>
            <p:nvPr/>
          </p:nvSpPr>
          <p:spPr>
            <a:xfrm>
              <a:off x="1419550" y="5171325"/>
              <a:ext cx="57275" cy="55575"/>
            </a:xfrm>
            <a:custGeom>
              <a:avLst/>
              <a:gdLst/>
              <a:ahLst/>
              <a:cxnLst/>
              <a:rect l="0" t="0" r="0" b="0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24" name="Shape 624"/>
            <p:cNvSpPr/>
            <p:nvPr/>
          </p:nvSpPr>
          <p:spPr>
            <a:xfrm>
              <a:off x="1339600" y="5147750"/>
              <a:ext cx="21900" cy="19400"/>
            </a:xfrm>
            <a:custGeom>
              <a:avLst/>
              <a:gdLst/>
              <a:ahLst/>
              <a:cxnLst/>
              <a:rect l="0" t="0" r="0" b="0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25" name="Shape 625"/>
            <p:cNvSpPr/>
            <p:nvPr/>
          </p:nvSpPr>
          <p:spPr>
            <a:xfrm>
              <a:off x="1377475" y="5118300"/>
              <a:ext cx="59775" cy="56425"/>
            </a:xfrm>
            <a:custGeom>
              <a:avLst/>
              <a:gdLst/>
              <a:ahLst/>
              <a:cxnLst/>
              <a:rect l="0" t="0" r="0" b="0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26" name="Shape 626"/>
            <p:cNvSpPr/>
            <p:nvPr/>
          </p:nvSpPr>
          <p:spPr>
            <a:xfrm>
              <a:off x="1403575" y="5140175"/>
              <a:ext cx="16000" cy="16025"/>
            </a:xfrm>
            <a:custGeom>
              <a:avLst/>
              <a:gdLst/>
              <a:ahLst/>
              <a:cxnLst/>
              <a:rect l="0" t="0" r="0" b="0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27" name="Shape 627"/>
            <p:cNvSpPr/>
            <p:nvPr/>
          </p:nvSpPr>
          <p:spPr>
            <a:xfrm>
              <a:off x="1543275" y="5153650"/>
              <a:ext cx="54750" cy="55575"/>
            </a:xfrm>
            <a:custGeom>
              <a:avLst/>
              <a:gdLst/>
              <a:ahLst/>
              <a:cxnLst/>
              <a:rect l="0" t="0" r="0" b="0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28" name="Shape 628"/>
            <p:cNvSpPr/>
            <p:nvPr/>
          </p:nvSpPr>
          <p:spPr>
            <a:xfrm>
              <a:off x="1559275" y="5089675"/>
              <a:ext cx="58100" cy="58950"/>
            </a:xfrm>
            <a:custGeom>
              <a:avLst/>
              <a:gdLst/>
              <a:ahLst/>
              <a:cxnLst/>
              <a:rect l="0" t="0" r="0" b="0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29" name="Shape 629"/>
            <p:cNvSpPr/>
            <p:nvPr/>
          </p:nvSpPr>
          <p:spPr>
            <a:xfrm>
              <a:off x="1584525" y="5112400"/>
              <a:ext cx="16025" cy="18550"/>
            </a:xfrm>
            <a:custGeom>
              <a:avLst/>
              <a:gdLst/>
              <a:ahLst/>
              <a:cxnLst/>
              <a:rect l="0" t="0" r="0" b="0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30" name="Shape 630"/>
            <p:cNvSpPr/>
            <p:nvPr/>
          </p:nvSpPr>
          <p:spPr>
            <a:xfrm>
              <a:off x="1539925" y="5041700"/>
              <a:ext cx="10950" cy="50525"/>
            </a:xfrm>
            <a:custGeom>
              <a:avLst/>
              <a:gdLst/>
              <a:ahLst/>
              <a:cxnLst/>
              <a:rect l="0" t="0" r="0" b="0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31" name="Shape 631"/>
            <p:cNvSpPr/>
            <p:nvPr/>
          </p:nvSpPr>
          <p:spPr>
            <a:xfrm>
              <a:off x="1521400" y="5122500"/>
              <a:ext cx="17700" cy="16875"/>
            </a:xfrm>
            <a:custGeom>
              <a:avLst/>
              <a:gdLst/>
              <a:ahLst/>
              <a:cxnLst/>
              <a:rect l="0" t="0" r="0" b="0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32" name="Shape 632"/>
            <p:cNvSpPr/>
            <p:nvPr/>
          </p:nvSpPr>
          <p:spPr>
            <a:xfrm>
              <a:off x="1496150" y="5182275"/>
              <a:ext cx="21900" cy="16850"/>
            </a:xfrm>
            <a:custGeom>
              <a:avLst/>
              <a:gdLst/>
              <a:ahLst/>
              <a:cxnLst/>
              <a:rect l="0" t="0" r="0" b="0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33" name="Shape 633"/>
            <p:cNvSpPr/>
            <p:nvPr/>
          </p:nvSpPr>
          <p:spPr>
            <a:xfrm>
              <a:off x="1498675" y="5098950"/>
              <a:ext cx="58100" cy="59775"/>
            </a:xfrm>
            <a:custGeom>
              <a:avLst/>
              <a:gdLst/>
              <a:ahLst/>
              <a:cxnLst/>
              <a:rect l="0" t="0" r="0" b="0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34" name="Shape 634"/>
            <p:cNvSpPr/>
            <p:nvPr/>
          </p:nvSpPr>
          <p:spPr>
            <a:xfrm>
              <a:off x="1619050" y="5212575"/>
              <a:ext cx="9275" cy="56400"/>
            </a:xfrm>
            <a:custGeom>
              <a:avLst/>
              <a:gdLst/>
              <a:ahLst/>
              <a:cxnLst/>
              <a:rect l="0" t="0" r="0" b="0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35" name="Shape 635"/>
            <p:cNvSpPr/>
            <p:nvPr/>
          </p:nvSpPr>
          <p:spPr>
            <a:xfrm>
              <a:off x="1136750" y="5042550"/>
              <a:ext cx="11800" cy="50525"/>
            </a:xfrm>
            <a:custGeom>
              <a:avLst/>
              <a:gdLst/>
              <a:ahLst/>
              <a:cxnLst/>
              <a:rect l="0" t="0" r="0" b="0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36" name="Shape 636"/>
            <p:cNvSpPr/>
            <p:nvPr/>
          </p:nvSpPr>
          <p:spPr>
            <a:xfrm>
              <a:off x="1160325" y="5061050"/>
              <a:ext cx="16850" cy="22775"/>
            </a:xfrm>
            <a:custGeom>
              <a:avLst/>
              <a:gdLst/>
              <a:ahLst/>
              <a:cxnLst/>
              <a:rect l="0" t="0" r="0" b="0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37" name="Shape 637"/>
            <p:cNvSpPr/>
            <p:nvPr/>
          </p:nvSpPr>
          <p:spPr>
            <a:xfrm>
              <a:off x="1103925" y="5181425"/>
              <a:ext cx="12650" cy="18550"/>
            </a:xfrm>
            <a:custGeom>
              <a:avLst/>
              <a:gdLst/>
              <a:ahLst/>
              <a:cxnLst/>
              <a:rect l="0" t="0" r="0" b="0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38" name="Shape 638"/>
            <p:cNvSpPr/>
            <p:nvPr/>
          </p:nvSpPr>
          <p:spPr>
            <a:xfrm>
              <a:off x="1057625" y="5223500"/>
              <a:ext cx="57250" cy="63175"/>
            </a:xfrm>
            <a:custGeom>
              <a:avLst/>
              <a:gdLst/>
              <a:ahLst/>
              <a:cxnLst/>
              <a:rect l="0" t="0" r="0" b="0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39" name="Shape 639"/>
            <p:cNvSpPr/>
            <p:nvPr/>
          </p:nvSpPr>
          <p:spPr>
            <a:xfrm>
              <a:off x="1204075" y="5109050"/>
              <a:ext cx="11825" cy="5075"/>
            </a:xfrm>
            <a:custGeom>
              <a:avLst/>
              <a:gdLst/>
              <a:ahLst/>
              <a:cxnLst/>
              <a:rect l="0" t="0" r="0" b="0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40" name="Shape 640"/>
            <p:cNvSpPr/>
            <p:nvPr/>
          </p:nvSpPr>
          <p:spPr>
            <a:xfrm>
              <a:off x="1178825" y="5088000"/>
              <a:ext cx="58100" cy="57250"/>
            </a:xfrm>
            <a:custGeom>
              <a:avLst/>
              <a:gdLst/>
              <a:ahLst/>
              <a:cxnLst/>
              <a:rect l="0" t="0" r="0" b="0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02400" y="5112400"/>
              <a:ext cx="13500" cy="16025"/>
            </a:xfrm>
            <a:custGeom>
              <a:avLst/>
              <a:gdLst/>
              <a:ahLst/>
              <a:cxnLst/>
              <a:rect l="0" t="0" r="0" b="0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42" name="Shape 642"/>
            <p:cNvSpPr/>
            <p:nvPr/>
          </p:nvSpPr>
          <p:spPr>
            <a:xfrm>
              <a:off x="1109800" y="5277375"/>
              <a:ext cx="58950" cy="64000"/>
            </a:xfrm>
            <a:custGeom>
              <a:avLst/>
              <a:gdLst/>
              <a:ahLst/>
              <a:cxnLst/>
              <a:rect l="0" t="0" r="0" b="0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43" name="Shape 643"/>
            <p:cNvSpPr/>
            <p:nvPr/>
          </p:nvSpPr>
          <p:spPr>
            <a:xfrm>
              <a:off x="1660275" y="5133450"/>
              <a:ext cx="57275" cy="63150"/>
            </a:xfrm>
            <a:custGeom>
              <a:avLst/>
              <a:gdLst/>
              <a:ahLst/>
              <a:cxnLst/>
              <a:rect l="0" t="0" r="0" b="0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44" name="Shape 644"/>
            <p:cNvSpPr/>
            <p:nvPr/>
          </p:nvSpPr>
          <p:spPr>
            <a:xfrm>
              <a:off x="1620725" y="5199100"/>
              <a:ext cx="60625" cy="69875"/>
            </a:xfrm>
            <a:custGeom>
              <a:avLst/>
              <a:gdLst/>
              <a:ahLst/>
              <a:cxnLst/>
              <a:rect l="0" t="0" r="0" b="0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45" name="Shape 645"/>
            <p:cNvSpPr/>
            <p:nvPr/>
          </p:nvSpPr>
          <p:spPr>
            <a:xfrm>
              <a:off x="1201550" y="5226875"/>
              <a:ext cx="16025" cy="17700"/>
            </a:xfrm>
            <a:custGeom>
              <a:avLst/>
              <a:gdLst/>
              <a:ahLst/>
              <a:cxnLst/>
              <a:rect l="0" t="0" r="0" b="0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46" name="Shape 646"/>
            <p:cNvSpPr/>
            <p:nvPr/>
          </p:nvSpPr>
          <p:spPr>
            <a:xfrm>
              <a:off x="1546650" y="5208350"/>
              <a:ext cx="73250" cy="67375"/>
            </a:xfrm>
            <a:custGeom>
              <a:avLst/>
              <a:gdLst/>
              <a:ahLst/>
              <a:cxnLst/>
              <a:rect l="0" t="0" r="0" b="0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47" name="Shape 647"/>
            <p:cNvSpPr/>
            <p:nvPr/>
          </p:nvSpPr>
          <p:spPr>
            <a:xfrm>
              <a:off x="1246175" y="5223500"/>
              <a:ext cx="300500" cy="101875"/>
            </a:xfrm>
            <a:custGeom>
              <a:avLst/>
              <a:gdLst/>
              <a:ahLst/>
              <a:cxnLst/>
              <a:rect l="0" t="0" r="0" b="0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48" name="Shape 648"/>
            <p:cNvSpPr/>
            <p:nvPr/>
          </p:nvSpPr>
          <p:spPr>
            <a:xfrm>
              <a:off x="1169575" y="5265600"/>
              <a:ext cx="79975" cy="69875"/>
            </a:xfrm>
            <a:custGeom>
              <a:avLst/>
              <a:gdLst/>
              <a:ahLst/>
              <a:cxnLst/>
              <a:rect l="0" t="0" r="0" b="0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49" name="Shape 649"/>
            <p:cNvSpPr/>
            <p:nvPr/>
          </p:nvSpPr>
          <p:spPr>
            <a:xfrm>
              <a:off x="1418725" y="5052650"/>
              <a:ext cx="58100" cy="55575"/>
            </a:xfrm>
            <a:custGeom>
              <a:avLst/>
              <a:gdLst/>
              <a:ahLst/>
              <a:cxnLst/>
              <a:rect l="0" t="0" r="0" b="0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50" name="Shape 650"/>
            <p:cNvSpPr/>
            <p:nvPr/>
          </p:nvSpPr>
          <p:spPr>
            <a:xfrm>
              <a:off x="1241125" y="5079575"/>
              <a:ext cx="55575" cy="55575"/>
            </a:xfrm>
            <a:custGeom>
              <a:avLst/>
              <a:gdLst/>
              <a:ahLst/>
              <a:cxnLst/>
              <a:rect l="0" t="0" r="0" b="0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51" name="Shape 651"/>
            <p:cNvSpPr/>
            <p:nvPr/>
          </p:nvSpPr>
          <p:spPr>
            <a:xfrm>
              <a:off x="1318550" y="5092200"/>
              <a:ext cx="18550" cy="16025"/>
            </a:xfrm>
            <a:custGeom>
              <a:avLst/>
              <a:gdLst/>
              <a:ahLst/>
              <a:cxnLst/>
              <a:rect l="0" t="0" r="0" b="0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52" name="Shape 652"/>
            <p:cNvSpPr/>
            <p:nvPr/>
          </p:nvSpPr>
          <p:spPr>
            <a:xfrm>
              <a:off x="1138425" y="5153650"/>
              <a:ext cx="55575" cy="57250"/>
            </a:xfrm>
            <a:custGeom>
              <a:avLst/>
              <a:gdLst/>
              <a:ahLst/>
              <a:cxnLst/>
              <a:rect l="0" t="0" r="0" b="0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53" name="Shape 653"/>
            <p:cNvSpPr/>
            <p:nvPr/>
          </p:nvSpPr>
          <p:spPr>
            <a:xfrm>
              <a:off x="1238600" y="5087150"/>
              <a:ext cx="10950" cy="49700"/>
            </a:xfrm>
            <a:custGeom>
              <a:avLst/>
              <a:gdLst/>
              <a:ahLst/>
              <a:cxnLst/>
              <a:rect l="0" t="0" r="0" b="0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54" name="Shape 654"/>
            <p:cNvSpPr/>
            <p:nvPr/>
          </p:nvSpPr>
          <p:spPr>
            <a:xfrm>
              <a:off x="1382525" y="5082950"/>
              <a:ext cx="12650" cy="16025"/>
            </a:xfrm>
            <a:custGeom>
              <a:avLst/>
              <a:gdLst/>
              <a:ahLst/>
              <a:cxnLst/>
              <a:rect l="0" t="0" r="0" b="0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55" name="Shape 655"/>
            <p:cNvSpPr/>
            <p:nvPr/>
          </p:nvSpPr>
          <p:spPr>
            <a:xfrm>
              <a:off x="1298350" y="5071175"/>
              <a:ext cx="58950" cy="55575"/>
            </a:xfrm>
            <a:custGeom>
              <a:avLst/>
              <a:gdLst/>
              <a:ahLst/>
              <a:cxnLst/>
              <a:rect l="0" t="0" r="0" b="0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56" name="Shape 656"/>
            <p:cNvSpPr/>
            <p:nvPr/>
          </p:nvSpPr>
          <p:spPr>
            <a:xfrm>
              <a:off x="1358125" y="5059375"/>
              <a:ext cx="58100" cy="63150"/>
            </a:xfrm>
            <a:custGeom>
              <a:avLst/>
              <a:gdLst/>
              <a:ahLst/>
              <a:cxnLst/>
              <a:rect l="0" t="0" r="0" b="0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57" name="Shape 657"/>
            <p:cNvSpPr/>
            <p:nvPr/>
          </p:nvSpPr>
          <p:spPr>
            <a:xfrm>
              <a:off x="1262150" y="5100625"/>
              <a:ext cx="13500" cy="17700"/>
            </a:xfrm>
            <a:custGeom>
              <a:avLst/>
              <a:gdLst/>
              <a:ahLst/>
              <a:cxnLst/>
              <a:rect l="0" t="0" r="0" b="0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58" name="Shape 658"/>
            <p:cNvSpPr/>
            <p:nvPr/>
          </p:nvSpPr>
          <p:spPr>
            <a:xfrm>
              <a:off x="1118225" y="5216775"/>
              <a:ext cx="57275" cy="55575"/>
            </a:xfrm>
            <a:custGeom>
              <a:avLst/>
              <a:gdLst/>
              <a:ahLst/>
              <a:cxnLst/>
              <a:rect l="0" t="0" r="0" b="0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59" name="Shape 659"/>
            <p:cNvSpPr/>
            <p:nvPr/>
          </p:nvSpPr>
          <p:spPr>
            <a:xfrm>
              <a:off x="1162000" y="5176375"/>
              <a:ext cx="12650" cy="18550"/>
            </a:xfrm>
            <a:custGeom>
              <a:avLst/>
              <a:gdLst/>
              <a:ahLst/>
              <a:cxnLst/>
              <a:rect l="0" t="0" r="0" b="0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60" name="Shape 660"/>
            <p:cNvSpPr/>
            <p:nvPr/>
          </p:nvSpPr>
          <p:spPr>
            <a:xfrm>
              <a:off x="1219225" y="5164600"/>
              <a:ext cx="16025" cy="22750"/>
            </a:xfrm>
            <a:custGeom>
              <a:avLst/>
              <a:gdLst/>
              <a:ahLst/>
              <a:cxnLst/>
              <a:rect l="0" t="0" r="0" b="0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61" name="Shape 661"/>
            <p:cNvSpPr/>
            <p:nvPr/>
          </p:nvSpPr>
          <p:spPr>
            <a:xfrm>
              <a:off x="1140100" y="5236975"/>
              <a:ext cx="16875" cy="18550"/>
            </a:xfrm>
            <a:custGeom>
              <a:avLst/>
              <a:gdLst/>
              <a:ahLst/>
              <a:cxnLst/>
              <a:rect l="0" t="0" r="0" b="0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62" name="Shape 662"/>
            <p:cNvSpPr/>
            <p:nvPr/>
          </p:nvSpPr>
          <p:spPr>
            <a:xfrm>
              <a:off x="1197350" y="5143550"/>
              <a:ext cx="58100" cy="60625"/>
            </a:xfrm>
            <a:custGeom>
              <a:avLst/>
              <a:gdLst/>
              <a:ahLst/>
              <a:cxnLst/>
              <a:rect l="0" t="0" r="0" b="0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63" name="Shape 663"/>
            <p:cNvSpPr/>
            <p:nvPr/>
          </p:nvSpPr>
          <p:spPr>
            <a:xfrm>
              <a:off x="1178825" y="5206675"/>
              <a:ext cx="58950" cy="57250"/>
            </a:xfrm>
            <a:custGeom>
              <a:avLst/>
              <a:gdLst/>
              <a:ahLst/>
              <a:cxnLst/>
              <a:rect l="0" t="0" r="0" b="0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</p:grpSp>
      <p:sp>
        <p:nvSpPr>
          <p:cNvPr id="664" name="Shape 664"/>
          <p:cNvSpPr txBox="1">
            <a:spLocks noGrp="1"/>
          </p:cNvSpPr>
          <p:nvPr>
            <p:ph type="body" idx="1"/>
          </p:nvPr>
        </p:nvSpPr>
        <p:spPr>
          <a:xfrm>
            <a:off x="1832400" y="2653806"/>
            <a:ext cx="5479200" cy="10931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rgbClr val="F55D4B"/>
              </a:buClr>
              <a:buSzPct val="100000"/>
              <a:defRPr sz="2200" i="1">
                <a:solidFill>
                  <a:srgbClr val="F55D4B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F55D4B"/>
              </a:buClr>
              <a:defRPr i="1">
                <a:solidFill>
                  <a:srgbClr val="F55D4B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F55D4B"/>
              </a:buClr>
              <a:buSzPct val="100000"/>
              <a:defRPr sz="2200" i="1">
                <a:solidFill>
                  <a:srgbClr val="F55D4B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F55D4B"/>
              </a:buClr>
              <a:buSzPct val="100000"/>
              <a:defRPr sz="2200" i="1">
                <a:solidFill>
                  <a:srgbClr val="F55D4B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F55D4B"/>
              </a:buClr>
              <a:buSzPct val="100000"/>
              <a:defRPr sz="2200" i="1">
                <a:solidFill>
                  <a:srgbClr val="F55D4B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F55D4B"/>
              </a:buClr>
              <a:buSzPct val="100000"/>
              <a:defRPr sz="2200" i="1">
                <a:solidFill>
                  <a:srgbClr val="F55D4B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F55D4B"/>
              </a:buClr>
              <a:buSzPct val="100000"/>
              <a:defRPr sz="2200" i="1">
                <a:solidFill>
                  <a:srgbClr val="F55D4B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F55D4B"/>
              </a:buClr>
              <a:buSzPct val="100000"/>
              <a:defRPr sz="2200" i="1">
                <a:solidFill>
                  <a:srgbClr val="F55D4B"/>
                </a:solidFill>
              </a:defRPr>
            </a:lvl8pPr>
            <a:lvl9pPr lvl="8" algn="ctr">
              <a:spcBef>
                <a:spcPts val="0"/>
              </a:spcBef>
              <a:buClr>
                <a:srgbClr val="F55D4B"/>
              </a:buClr>
              <a:buSzPct val="100000"/>
              <a:defRPr sz="2200" i="1">
                <a:solidFill>
                  <a:srgbClr val="F55D4B"/>
                </a:solidFill>
              </a:defRPr>
            </a:lvl9pPr>
          </a:lstStyle>
          <a:p>
            <a:endParaRPr dirty="0"/>
          </a:p>
        </p:txBody>
      </p:sp>
      <p:sp>
        <p:nvSpPr>
          <p:cNvPr id="4" name="矩形 3"/>
          <p:cNvSpPr/>
          <p:nvPr userDrawn="1"/>
        </p:nvSpPr>
        <p:spPr>
          <a:xfrm>
            <a:off x="0" y="0"/>
            <a:ext cx="9151997" cy="68438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7" name="Shape 1487"/>
          <p:cNvGrpSpPr/>
          <p:nvPr/>
        </p:nvGrpSpPr>
        <p:grpSpPr>
          <a:xfrm>
            <a:off x="1" y="10"/>
            <a:ext cx="9152064" cy="6864065"/>
            <a:chOff x="328725" y="238125"/>
            <a:chExt cx="3447625" cy="2585725"/>
          </a:xfrm>
        </p:grpSpPr>
        <p:sp>
          <p:nvSpPr>
            <p:cNvPr id="1488" name="Shape 1488"/>
            <p:cNvSpPr/>
            <p:nvPr/>
          </p:nvSpPr>
          <p:spPr>
            <a:xfrm>
              <a:off x="2397625" y="2721125"/>
              <a:ext cx="62300" cy="66525"/>
            </a:xfrm>
            <a:custGeom>
              <a:avLst/>
              <a:gdLst/>
              <a:ahLst/>
              <a:cxnLst/>
              <a:rect l="0" t="0" r="0" b="0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89" name="Shape 1489"/>
            <p:cNvSpPr/>
            <p:nvPr/>
          </p:nvSpPr>
          <p:spPr>
            <a:xfrm>
              <a:off x="2424550" y="2739650"/>
              <a:ext cx="16850" cy="17700"/>
            </a:xfrm>
            <a:custGeom>
              <a:avLst/>
              <a:gdLst/>
              <a:ahLst/>
              <a:cxnLst/>
              <a:rect l="0" t="0" r="0" b="0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90" name="Shape 1490"/>
            <p:cNvSpPr/>
            <p:nvPr/>
          </p:nvSpPr>
          <p:spPr>
            <a:xfrm>
              <a:off x="2276400" y="2759850"/>
              <a:ext cx="13500" cy="17700"/>
            </a:xfrm>
            <a:custGeom>
              <a:avLst/>
              <a:gdLst/>
              <a:ahLst/>
              <a:cxnLst/>
              <a:rect l="0" t="0" r="0" b="0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91" name="Shape 1491"/>
            <p:cNvSpPr/>
            <p:nvPr/>
          </p:nvSpPr>
          <p:spPr>
            <a:xfrm>
              <a:off x="1523075" y="2675675"/>
              <a:ext cx="67375" cy="38750"/>
            </a:xfrm>
            <a:custGeom>
              <a:avLst/>
              <a:gdLst/>
              <a:ahLst/>
              <a:cxnLst/>
              <a:rect l="0" t="0" r="0" b="0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92" name="Shape 1492"/>
            <p:cNvSpPr/>
            <p:nvPr/>
          </p:nvSpPr>
          <p:spPr>
            <a:xfrm>
              <a:off x="2347950" y="2750600"/>
              <a:ext cx="16025" cy="4225"/>
            </a:xfrm>
            <a:custGeom>
              <a:avLst/>
              <a:gdLst/>
              <a:ahLst/>
              <a:cxnLst/>
              <a:rect l="0" t="0" r="0" b="0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93" name="Shape 1493"/>
            <p:cNvSpPr/>
            <p:nvPr/>
          </p:nvSpPr>
          <p:spPr>
            <a:xfrm>
              <a:off x="2319325" y="2720300"/>
              <a:ext cx="69900" cy="66500"/>
            </a:xfrm>
            <a:custGeom>
              <a:avLst/>
              <a:gdLst/>
              <a:ahLst/>
              <a:cxnLst/>
              <a:rect l="0" t="0" r="0" b="0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94" name="Shape 1494"/>
            <p:cNvSpPr/>
            <p:nvPr/>
          </p:nvSpPr>
          <p:spPr>
            <a:xfrm>
              <a:off x="2128275" y="2674000"/>
              <a:ext cx="67350" cy="42100"/>
            </a:xfrm>
            <a:custGeom>
              <a:avLst/>
              <a:gdLst/>
              <a:ahLst/>
              <a:cxnLst/>
              <a:rect l="0" t="0" r="0" b="0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95" name="Shape 1495"/>
            <p:cNvSpPr/>
            <p:nvPr/>
          </p:nvSpPr>
          <p:spPr>
            <a:xfrm>
              <a:off x="2107225" y="2721125"/>
              <a:ext cx="60625" cy="64850"/>
            </a:xfrm>
            <a:custGeom>
              <a:avLst/>
              <a:gdLst/>
              <a:ahLst/>
              <a:cxnLst/>
              <a:rect l="0" t="0" r="0" b="0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96" name="Shape 1496"/>
            <p:cNvSpPr/>
            <p:nvPr/>
          </p:nvSpPr>
          <p:spPr>
            <a:xfrm>
              <a:off x="2435500" y="2794350"/>
              <a:ext cx="61450" cy="29500"/>
            </a:xfrm>
            <a:custGeom>
              <a:avLst/>
              <a:gdLst/>
              <a:ahLst/>
              <a:cxnLst/>
              <a:rect l="0" t="0" r="0" b="0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97" name="Shape 1497"/>
            <p:cNvSpPr/>
            <p:nvPr/>
          </p:nvSpPr>
          <p:spPr>
            <a:xfrm>
              <a:off x="2508725" y="2793525"/>
              <a:ext cx="64825" cy="30325"/>
            </a:xfrm>
            <a:custGeom>
              <a:avLst/>
              <a:gdLst/>
              <a:ahLst/>
              <a:cxnLst/>
              <a:rect l="0" t="0" r="0" b="0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98" name="Shape 1498"/>
            <p:cNvSpPr/>
            <p:nvPr/>
          </p:nvSpPr>
          <p:spPr>
            <a:xfrm>
              <a:off x="1546650" y="2770800"/>
              <a:ext cx="13500" cy="3375"/>
            </a:xfrm>
            <a:custGeom>
              <a:avLst/>
              <a:gdLst/>
              <a:ahLst/>
              <a:cxnLst/>
              <a:rect l="0" t="0" r="0" b="0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99" name="Shape 1499"/>
            <p:cNvSpPr/>
            <p:nvPr/>
          </p:nvSpPr>
          <p:spPr>
            <a:xfrm>
              <a:off x="2251150" y="2724500"/>
              <a:ext cx="64850" cy="64000"/>
            </a:xfrm>
            <a:custGeom>
              <a:avLst/>
              <a:gdLst/>
              <a:ahLst/>
              <a:cxnLst/>
              <a:rect l="0" t="0" r="0" b="0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00" name="Shape 1500"/>
            <p:cNvSpPr/>
            <p:nvPr/>
          </p:nvSpPr>
          <p:spPr>
            <a:xfrm>
              <a:off x="1522250" y="2724500"/>
              <a:ext cx="63150" cy="63150"/>
            </a:xfrm>
            <a:custGeom>
              <a:avLst/>
              <a:gdLst/>
              <a:ahLst/>
              <a:cxnLst/>
              <a:rect l="0" t="0" r="0" b="0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01" name="Shape 1501"/>
            <p:cNvSpPr/>
            <p:nvPr/>
          </p:nvSpPr>
          <p:spPr>
            <a:xfrm>
              <a:off x="2179625" y="2722825"/>
              <a:ext cx="64825" cy="64825"/>
            </a:xfrm>
            <a:custGeom>
              <a:avLst/>
              <a:gdLst/>
              <a:ahLst/>
              <a:cxnLst/>
              <a:rect l="0" t="0" r="0" b="0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02" name="Shape 1502"/>
            <p:cNvSpPr/>
            <p:nvPr/>
          </p:nvSpPr>
          <p:spPr>
            <a:xfrm>
              <a:off x="2205700" y="2761525"/>
              <a:ext cx="12650" cy="16025"/>
            </a:xfrm>
            <a:custGeom>
              <a:avLst/>
              <a:gdLst/>
              <a:ahLst/>
              <a:cxnLst/>
              <a:rect l="0" t="0" r="0" b="0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03" name="Shape 1503"/>
            <p:cNvSpPr/>
            <p:nvPr/>
          </p:nvSpPr>
          <p:spPr>
            <a:xfrm>
              <a:off x="1545800" y="2757325"/>
              <a:ext cx="12650" cy="10125"/>
            </a:xfrm>
            <a:custGeom>
              <a:avLst/>
              <a:gdLst/>
              <a:ahLst/>
              <a:cxnLst/>
              <a:rect l="0" t="0" r="0" b="0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04" name="Shape 1504"/>
            <p:cNvSpPr/>
            <p:nvPr/>
          </p:nvSpPr>
          <p:spPr>
            <a:xfrm>
              <a:off x="2287350" y="2795200"/>
              <a:ext cx="67350" cy="28650"/>
            </a:xfrm>
            <a:custGeom>
              <a:avLst/>
              <a:gdLst/>
              <a:ahLst/>
              <a:cxnLst/>
              <a:rect l="0" t="0" r="0" b="0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05" name="Shape 1505"/>
            <p:cNvSpPr/>
            <p:nvPr/>
          </p:nvSpPr>
          <p:spPr>
            <a:xfrm>
              <a:off x="1692275" y="2759850"/>
              <a:ext cx="14325" cy="16025"/>
            </a:xfrm>
            <a:custGeom>
              <a:avLst/>
              <a:gdLst/>
              <a:ahLst/>
              <a:cxnLst/>
              <a:rect l="0" t="0" r="0" b="0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06" name="Shape 1506"/>
            <p:cNvSpPr/>
            <p:nvPr/>
          </p:nvSpPr>
          <p:spPr>
            <a:xfrm>
              <a:off x="1825250" y="2676525"/>
              <a:ext cx="66525" cy="41275"/>
            </a:xfrm>
            <a:custGeom>
              <a:avLst/>
              <a:gdLst/>
              <a:ahLst/>
              <a:cxnLst/>
              <a:rect l="0" t="0" r="0" b="0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07" name="Shape 1507"/>
            <p:cNvSpPr/>
            <p:nvPr/>
          </p:nvSpPr>
          <p:spPr>
            <a:xfrm>
              <a:off x="2143425" y="2793525"/>
              <a:ext cx="64825" cy="30325"/>
            </a:xfrm>
            <a:custGeom>
              <a:avLst/>
              <a:gdLst/>
              <a:ahLst/>
              <a:cxnLst/>
              <a:rect l="0" t="0" r="0" b="0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08" name="Shape 1508"/>
            <p:cNvSpPr/>
            <p:nvPr/>
          </p:nvSpPr>
          <p:spPr>
            <a:xfrm>
              <a:off x="2050825" y="2675675"/>
              <a:ext cx="69050" cy="41275"/>
            </a:xfrm>
            <a:custGeom>
              <a:avLst/>
              <a:gdLst/>
              <a:ahLst/>
              <a:cxnLst/>
              <a:rect l="0" t="0" r="0" b="0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09" name="Shape 1509"/>
            <p:cNvSpPr/>
            <p:nvPr/>
          </p:nvSpPr>
          <p:spPr>
            <a:xfrm>
              <a:off x="1596325" y="2674000"/>
              <a:ext cx="67350" cy="42100"/>
            </a:xfrm>
            <a:custGeom>
              <a:avLst/>
              <a:gdLst/>
              <a:ahLst/>
              <a:cxnLst/>
              <a:rect l="0" t="0" r="0" b="0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10" name="Shape 1510"/>
            <p:cNvSpPr/>
            <p:nvPr/>
          </p:nvSpPr>
          <p:spPr>
            <a:xfrm>
              <a:off x="2427925" y="2673150"/>
              <a:ext cx="69875" cy="43800"/>
            </a:xfrm>
            <a:custGeom>
              <a:avLst/>
              <a:gdLst/>
              <a:ahLst/>
              <a:cxnLst/>
              <a:rect l="0" t="0" r="0" b="0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11" name="Shape 1511"/>
            <p:cNvSpPr/>
            <p:nvPr/>
          </p:nvSpPr>
          <p:spPr>
            <a:xfrm>
              <a:off x="2201500" y="2675675"/>
              <a:ext cx="69875" cy="40425"/>
            </a:xfrm>
            <a:custGeom>
              <a:avLst/>
              <a:gdLst/>
              <a:ahLst/>
              <a:cxnLst/>
              <a:rect l="0" t="0" r="0" b="0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12" name="Shape 1512"/>
            <p:cNvSpPr/>
            <p:nvPr/>
          </p:nvSpPr>
          <p:spPr>
            <a:xfrm>
              <a:off x="1668700" y="2721975"/>
              <a:ext cx="64825" cy="65675"/>
            </a:xfrm>
            <a:custGeom>
              <a:avLst/>
              <a:gdLst/>
              <a:ahLst/>
              <a:cxnLst/>
              <a:rect l="0" t="0" r="0" b="0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13" name="Shape 1513"/>
            <p:cNvSpPr/>
            <p:nvPr/>
          </p:nvSpPr>
          <p:spPr>
            <a:xfrm>
              <a:off x="1669550" y="2675675"/>
              <a:ext cx="69875" cy="40425"/>
            </a:xfrm>
            <a:custGeom>
              <a:avLst/>
              <a:gdLst/>
              <a:ahLst/>
              <a:cxnLst/>
              <a:rect l="0" t="0" r="0" b="0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14" name="Shape 1514"/>
            <p:cNvSpPr/>
            <p:nvPr/>
          </p:nvSpPr>
          <p:spPr>
            <a:xfrm>
              <a:off x="1704050" y="2795200"/>
              <a:ext cx="59775" cy="28650"/>
            </a:xfrm>
            <a:custGeom>
              <a:avLst/>
              <a:gdLst/>
              <a:ahLst/>
              <a:cxnLst/>
              <a:rect l="0" t="0" r="0" b="0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15" name="Shape 1515"/>
            <p:cNvSpPr/>
            <p:nvPr/>
          </p:nvSpPr>
          <p:spPr>
            <a:xfrm>
              <a:off x="2215800" y="2793525"/>
              <a:ext cx="61475" cy="30325"/>
            </a:xfrm>
            <a:custGeom>
              <a:avLst/>
              <a:gdLst/>
              <a:ahLst/>
              <a:cxnLst/>
              <a:rect l="0" t="0" r="0" b="0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16" name="Shape 1516"/>
            <p:cNvSpPr/>
            <p:nvPr/>
          </p:nvSpPr>
          <p:spPr>
            <a:xfrm>
              <a:off x="1746125" y="2674000"/>
              <a:ext cx="68225" cy="42100"/>
            </a:xfrm>
            <a:custGeom>
              <a:avLst/>
              <a:gdLst/>
              <a:ahLst/>
              <a:cxnLst/>
              <a:rect l="0" t="0" r="0" b="0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17" name="Shape 1517"/>
            <p:cNvSpPr/>
            <p:nvPr/>
          </p:nvSpPr>
          <p:spPr>
            <a:xfrm>
              <a:off x="2278100" y="2674000"/>
              <a:ext cx="68200" cy="42100"/>
            </a:xfrm>
            <a:custGeom>
              <a:avLst/>
              <a:gdLst/>
              <a:ahLst/>
              <a:cxnLst/>
              <a:rect l="0" t="0" r="0" b="0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18" name="Shape 1518"/>
            <p:cNvSpPr/>
            <p:nvPr/>
          </p:nvSpPr>
          <p:spPr>
            <a:xfrm>
              <a:off x="2538175" y="2765750"/>
              <a:ext cx="24425" cy="11800"/>
            </a:xfrm>
            <a:custGeom>
              <a:avLst/>
              <a:gdLst/>
              <a:ahLst/>
              <a:cxnLst/>
              <a:rect l="0" t="0" r="0" b="0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19" name="Shape 1519"/>
            <p:cNvSpPr/>
            <p:nvPr/>
          </p:nvSpPr>
          <p:spPr>
            <a:xfrm>
              <a:off x="2505350" y="2674850"/>
              <a:ext cx="68200" cy="42100"/>
            </a:xfrm>
            <a:custGeom>
              <a:avLst/>
              <a:gdLst/>
              <a:ahLst/>
              <a:cxnLst/>
              <a:rect l="0" t="0" r="0" b="0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20" name="Shape 1520"/>
            <p:cNvSpPr/>
            <p:nvPr/>
          </p:nvSpPr>
          <p:spPr>
            <a:xfrm>
              <a:off x="2469150" y="2722825"/>
              <a:ext cx="103550" cy="64825"/>
            </a:xfrm>
            <a:custGeom>
              <a:avLst/>
              <a:gdLst/>
              <a:ahLst/>
              <a:cxnLst/>
              <a:rect l="0" t="0" r="0" b="0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21" name="Shape 1521"/>
            <p:cNvSpPr/>
            <p:nvPr/>
          </p:nvSpPr>
          <p:spPr>
            <a:xfrm>
              <a:off x="1623250" y="2758175"/>
              <a:ext cx="9275" cy="17700"/>
            </a:xfrm>
            <a:custGeom>
              <a:avLst/>
              <a:gdLst/>
              <a:ahLst/>
              <a:cxnLst/>
              <a:rect l="0" t="0" r="0" b="0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22" name="Shape 1522"/>
            <p:cNvSpPr/>
            <p:nvPr/>
          </p:nvSpPr>
          <p:spPr>
            <a:xfrm>
              <a:off x="2357200" y="2676525"/>
              <a:ext cx="66525" cy="41275"/>
            </a:xfrm>
            <a:custGeom>
              <a:avLst/>
              <a:gdLst/>
              <a:ahLst/>
              <a:cxnLst/>
              <a:rect l="0" t="0" r="0" b="0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23" name="Shape 1523"/>
            <p:cNvSpPr/>
            <p:nvPr/>
          </p:nvSpPr>
          <p:spPr>
            <a:xfrm>
              <a:off x="1629975" y="2796050"/>
              <a:ext cx="64850" cy="27800"/>
            </a:xfrm>
            <a:custGeom>
              <a:avLst/>
              <a:gdLst/>
              <a:ahLst/>
              <a:cxnLst/>
              <a:rect l="0" t="0" r="0" b="0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24" name="Shape 1524"/>
            <p:cNvSpPr/>
            <p:nvPr/>
          </p:nvSpPr>
          <p:spPr>
            <a:xfrm>
              <a:off x="1593800" y="2723650"/>
              <a:ext cx="62300" cy="64850"/>
            </a:xfrm>
            <a:custGeom>
              <a:avLst/>
              <a:gdLst/>
              <a:ahLst/>
              <a:cxnLst/>
              <a:rect l="0" t="0" r="0" b="0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25" name="Shape 1525"/>
            <p:cNvSpPr/>
            <p:nvPr/>
          </p:nvSpPr>
          <p:spPr>
            <a:xfrm>
              <a:off x="2068500" y="2795200"/>
              <a:ext cx="62325" cy="28650"/>
            </a:xfrm>
            <a:custGeom>
              <a:avLst/>
              <a:gdLst/>
              <a:ahLst/>
              <a:cxnLst/>
              <a:rect l="0" t="0" r="0" b="0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26" name="Shape 1526"/>
            <p:cNvSpPr/>
            <p:nvPr/>
          </p:nvSpPr>
          <p:spPr>
            <a:xfrm>
              <a:off x="1519725" y="2792675"/>
              <a:ext cx="106075" cy="31175"/>
            </a:xfrm>
            <a:custGeom>
              <a:avLst/>
              <a:gdLst/>
              <a:ahLst/>
              <a:cxnLst/>
              <a:rect l="0" t="0" r="0" b="0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27" name="Shape 1527"/>
            <p:cNvSpPr/>
            <p:nvPr/>
          </p:nvSpPr>
          <p:spPr>
            <a:xfrm>
              <a:off x="2130800" y="2762375"/>
              <a:ext cx="11800" cy="13500"/>
            </a:xfrm>
            <a:custGeom>
              <a:avLst/>
              <a:gdLst/>
              <a:ahLst/>
              <a:cxnLst/>
              <a:rect l="0" t="0" r="0" b="0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28" name="Shape 1528"/>
            <p:cNvSpPr/>
            <p:nvPr/>
          </p:nvSpPr>
          <p:spPr>
            <a:xfrm>
              <a:off x="1993600" y="2795200"/>
              <a:ext cx="62300" cy="28650"/>
            </a:xfrm>
            <a:custGeom>
              <a:avLst/>
              <a:gdLst/>
              <a:ahLst/>
              <a:cxnLst/>
              <a:rect l="0" t="0" r="0" b="0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29" name="Shape 1529"/>
            <p:cNvSpPr/>
            <p:nvPr/>
          </p:nvSpPr>
          <p:spPr>
            <a:xfrm>
              <a:off x="3731700" y="1357575"/>
              <a:ext cx="44650" cy="18550"/>
            </a:xfrm>
            <a:custGeom>
              <a:avLst/>
              <a:gdLst/>
              <a:ahLst/>
              <a:cxnLst/>
              <a:rect l="0" t="0" r="0" b="0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30" name="Shape 1530"/>
            <p:cNvSpPr/>
            <p:nvPr/>
          </p:nvSpPr>
          <p:spPr>
            <a:xfrm>
              <a:off x="3708150" y="1295300"/>
              <a:ext cx="68200" cy="24425"/>
            </a:xfrm>
            <a:custGeom>
              <a:avLst/>
              <a:gdLst/>
              <a:ahLst/>
              <a:cxnLst/>
              <a:rect l="0" t="0" r="0" b="0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31" name="Shape 1531"/>
            <p:cNvSpPr/>
            <p:nvPr/>
          </p:nvSpPr>
          <p:spPr>
            <a:xfrm>
              <a:off x="3718250" y="1315500"/>
              <a:ext cx="58100" cy="21900"/>
            </a:xfrm>
            <a:custGeom>
              <a:avLst/>
              <a:gdLst/>
              <a:ahLst/>
              <a:cxnLst/>
              <a:rect l="0" t="0" r="0" b="0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32" name="Shape 1532"/>
            <p:cNvSpPr/>
            <p:nvPr/>
          </p:nvSpPr>
          <p:spPr>
            <a:xfrm>
              <a:off x="3741800" y="1396300"/>
              <a:ext cx="34550" cy="16000"/>
            </a:xfrm>
            <a:custGeom>
              <a:avLst/>
              <a:gdLst/>
              <a:ahLst/>
              <a:cxnLst/>
              <a:rect l="0" t="0" r="0" b="0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33" name="Shape 1533"/>
            <p:cNvSpPr/>
            <p:nvPr/>
          </p:nvSpPr>
          <p:spPr>
            <a:xfrm>
              <a:off x="3708150" y="1270875"/>
              <a:ext cx="68200" cy="25275"/>
            </a:xfrm>
            <a:custGeom>
              <a:avLst/>
              <a:gdLst/>
              <a:ahLst/>
              <a:cxnLst/>
              <a:rect l="0" t="0" r="0" b="0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34" name="Shape 1534"/>
            <p:cNvSpPr/>
            <p:nvPr/>
          </p:nvSpPr>
          <p:spPr>
            <a:xfrm>
              <a:off x="3733400" y="1377775"/>
              <a:ext cx="42950" cy="19375"/>
            </a:xfrm>
            <a:custGeom>
              <a:avLst/>
              <a:gdLst/>
              <a:ahLst/>
              <a:cxnLst/>
              <a:rect l="0" t="0" r="0" b="0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35" name="Shape 1535"/>
            <p:cNvSpPr/>
            <p:nvPr/>
          </p:nvSpPr>
          <p:spPr>
            <a:xfrm>
              <a:off x="3340325" y="1364300"/>
              <a:ext cx="161625" cy="55575"/>
            </a:xfrm>
            <a:custGeom>
              <a:avLst/>
              <a:gdLst/>
              <a:ahLst/>
              <a:cxnLst/>
              <a:rect l="0" t="0" r="0" b="0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36" name="Shape 1536"/>
            <p:cNvSpPr/>
            <p:nvPr/>
          </p:nvSpPr>
          <p:spPr>
            <a:xfrm>
              <a:off x="3405125" y="1533500"/>
              <a:ext cx="238225" cy="68200"/>
            </a:xfrm>
            <a:custGeom>
              <a:avLst/>
              <a:gdLst/>
              <a:ahLst/>
              <a:cxnLst/>
              <a:rect l="0" t="0" r="0" b="0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37" name="Shape 1537"/>
            <p:cNvSpPr/>
            <p:nvPr/>
          </p:nvSpPr>
          <p:spPr>
            <a:xfrm>
              <a:off x="396900" y="2062925"/>
              <a:ext cx="184350" cy="760925"/>
            </a:xfrm>
            <a:custGeom>
              <a:avLst/>
              <a:gdLst/>
              <a:ahLst/>
              <a:cxnLst/>
              <a:rect l="0" t="0" r="0" b="0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38" name="Shape 1538"/>
            <p:cNvSpPr/>
            <p:nvPr/>
          </p:nvSpPr>
          <p:spPr>
            <a:xfrm>
              <a:off x="328725" y="1041100"/>
              <a:ext cx="351000" cy="772700"/>
            </a:xfrm>
            <a:custGeom>
              <a:avLst/>
              <a:gdLst/>
              <a:ahLst/>
              <a:cxnLst/>
              <a:rect l="0" t="0" r="0" b="0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39" name="Shape 1539"/>
            <p:cNvSpPr/>
            <p:nvPr/>
          </p:nvSpPr>
          <p:spPr>
            <a:xfrm>
              <a:off x="3187975" y="1455225"/>
              <a:ext cx="118700" cy="109425"/>
            </a:xfrm>
            <a:custGeom>
              <a:avLst/>
              <a:gdLst/>
              <a:ahLst/>
              <a:cxnLst/>
              <a:rect l="0" t="0" r="0" b="0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40" name="Shape 1540"/>
            <p:cNvSpPr/>
            <p:nvPr/>
          </p:nvSpPr>
          <p:spPr>
            <a:xfrm>
              <a:off x="434775" y="1035200"/>
              <a:ext cx="10125" cy="11825"/>
            </a:xfrm>
            <a:custGeom>
              <a:avLst/>
              <a:gdLst/>
              <a:ahLst/>
              <a:cxnLst/>
              <a:rect l="0" t="0" r="0" b="0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41" name="Shape 1541"/>
            <p:cNvSpPr/>
            <p:nvPr/>
          </p:nvSpPr>
          <p:spPr>
            <a:xfrm>
              <a:off x="577850" y="270950"/>
              <a:ext cx="194475" cy="158250"/>
            </a:xfrm>
            <a:custGeom>
              <a:avLst/>
              <a:gdLst/>
              <a:ahLst/>
              <a:cxnLst/>
              <a:rect l="0" t="0" r="0" b="0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42" name="Shape 1542"/>
            <p:cNvSpPr/>
            <p:nvPr/>
          </p:nvSpPr>
          <p:spPr>
            <a:xfrm>
              <a:off x="328725" y="961125"/>
              <a:ext cx="417500" cy="928425"/>
            </a:xfrm>
            <a:custGeom>
              <a:avLst/>
              <a:gdLst/>
              <a:ahLst/>
              <a:cxnLst/>
              <a:rect l="0" t="0" r="0" b="0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43" name="Shape 1543"/>
            <p:cNvSpPr/>
            <p:nvPr/>
          </p:nvSpPr>
          <p:spPr>
            <a:xfrm>
              <a:off x="554300" y="238125"/>
              <a:ext cx="479775" cy="203700"/>
            </a:xfrm>
            <a:custGeom>
              <a:avLst/>
              <a:gdLst/>
              <a:ahLst/>
              <a:cxnLst/>
              <a:rect l="0" t="0" r="0" b="0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44" name="Shape 1544"/>
            <p:cNvSpPr/>
            <p:nvPr/>
          </p:nvSpPr>
          <p:spPr>
            <a:xfrm>
              <a:off x="812700" y="238125"/>
              <a:ext cx="198650" cy="136375"/>
            </a:xfrm>
            <a:custGeom>
              <a:avLst/>
              <a:gdLst/>
              <a:ahLst/>
              <a:cxnLst/>
              <a:rect l="0" t="0" r="0" b="0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45" name="Shape 1545"/>
            <p:cNvSpPr/>
            <p:nvPr/>
          </p:nvSpPr>
          <p:spPr>
            <a:xfrm>
              <a:off x="3282250" y="332375"/>
              <a:ext cx="417500" cy="425925"/>
            </a:xfrm>
            <a:custGeom>
              <a:avLst/>
              <a:gdLst/>
              <a:ahLst/>
              <a:cxnLst/>
              <a:rect l="0" t="0" r="0" b="0"/>
              <a:pathLst>
                <a:path w="16700" h="17037" extrusionOk="0">
                  <a:moveTo>
                    <a:pt x="10471" y="169"/>
                  </a:moveTo>
                  <a:lnTo>
                    <a:pt x="10471" y="338"/>
                  </a:lnTo>
                  <a:lnTo>
                    <a:pt x="10538" y="472"/>
                  </a:lnTo>
                  <a:lnTo>
                    <a:pt x="10606" y="674"/>
                  </a:lnTo>
                  <a:lnTo>
                    <a:pt x="10336" y="775"/>
                  </a:lnTo>
                  <a:lnTo>
                    <a:pt x="10303" y="809"/>
                  </a:lnTo>
                  <a:lnTo>
                    <a:pt x="10202" y="641"/>
                  </a:lnTo>
                  <a:lnTo>
                    <a:pt x="10101" y="472"/>
                  </a:lnTo>
                  <a:lnTo>
                    <a:pt x="10269" y="338"/>
                  </a:lnTo>
                  <a:lnTo>
                    <a:pt x="10404" y="236"/>
                  </a:lnTo>
                  <a:lnTo>
                    <a:pt x="10471" y="169"/>
                  </a:lnTo>
                  <a:close/>
                  <a:moveTo>
                    <a:pt x="10673" y="944"/>
                  </a:moveTo>
                  <a:lnTo>
                    <a:pt x="10673" y="1011"/>
                  </a:lnTo>
                  <a:lnTo>
                    <a:pt x="10707" y="1112"/>
                  </a:lnTo>
                  <a:lnTo>
                    <a:pt x="10774" y="1314"/>
                  </a:lnTo>
                  <a:lnTo>
                    <a:pt x="10673" y="1314"/>
                  </a:lnTo>
                  <a:lnTo>
                    <a:pt x="10336" y="1381"/>
                  </a:lnTo>
                  <a:lnTo>
                    <a:pt x="10303" y="1213"/>
                  </a:lnTo>
                  <a:lnTo>
                    <a:pt x="10269" y="1078"/>
                  </a:lnTo>
                  <a:lnTo>
                    <a:pt x="10404" y="1045"/>
                  </a:lnTo>
                  <a:lnTo>
                    <a:pt x="10673" y="944"/>
                  </a:lnTo>
                  <a:close/>
                  <a:moveTo>
                    <a:pt x="10942" y="1516"/>
                  </a:moveTo>
                  <a:lnTo>
                    <a:pt x="11043" y="1617"/>
                  </a:lnTo>
                  <a:lnTo>
                    <a:pt x="11481" y="2055"/>
                  </a:lnTo>
                  <a:lnTo>
                    <a:pt x="11717" y="2290"/>
                  </a:lnTo>
                  <a:lnTo>
                    <a:pt x="11919" y="2526"/>
                  </a:lnTo>
                  <a:lnTo>
                    <a:pt x="11649" y="2627"/>
                  </a:lnTo>
                  <a:lnTo>
                    <a:pt x="11346" y="2694"/>
                  </a:lnTo>
                  <a:lnTo>
                    <a:pt x="10740" y="2829"/>
                  </a:lnTo>
                  <a:lnTo>
                    <a:pt x="10404" y="2896"/>
                  </a:lnTo>
                  <a:lnTo>
                    <a:pt x="10235" y="2930"/>
                  </a:lnTo>
                  <a:lnTo>
                    <a:pt x="10101" y="3031"/>
                  </a:lnTo>
                  <a:lnTo>
                    <a:pt x="10168" y="2425"/>
                  </a:lnTo>
                  <a:lnTo>
                    <a:pt x="10303" y="1819"/>
                  </a:lnTo>
                  <a:lnTo>
                    <a:pt x="10336" y="1583"/>
                  </a:lnTo>
                  <a:lnTo>
                    <a:pt x="10505" y="1550"/>
                  </a:lnTo>
                  <a:lnTo>
                    <a:pt x="10808" y="1516"/>
                  </a:lnTo>
                  <a:close/>
                  <a:moveTo>
                    <a:pt x="12087" y="2728"/>
                  </a:moveTo>
                  <a:lnTo>
                    <a:pt x="12255" y="2964"/>
                  </a:lnTo>
                  <a:lnTo>
                    <a:pt x="11582" y="3199"/>
                  </a:lnTo>
                  <a:lnTo>
                    <a:pt x="10942" y="3368"/>
                  </a:lnTo>
                  <a:lnTo>
                    <a:pt x="10505" y="3502"/>
                  </a:lnTo>
                  <a:lnTo>
                    <a:pt x="10067" y="3637"/>
                  </a:lnTo>
                  <a:lnTo>
                    <a:pt x="10101" y="3199"/>
                  </a:lnTo>
                  <a:lnTo>
                    <a:pt x="10303" y="3166"/>
                  </a:lnTo>
                  <a:lnTo>
                    <a:pt x="10505" y="3132"/>
                  </a:lnTo>
                  <a:lnTo>
                    <a:pt x="10942" y="3031"/>
                  </a:lnTo>
                  <a:lnTo>
                    <a:pt x="11515" y="2896"/>
                  </a:lnTo>
                  <a:lnTo>
                    <a:pt x="11818" y="2829"/>
                  </a:lnTo>
                  <a:lnTo>
                    <a:pt x="12087" y="2728"/>
                  </a:lnTo>
                  <a:close/>
                  <a:moveTo>
                    <a:pt x="12525" y="3098"/>
                  </a:moveTo>
                  <a:lnTo>
                    <a:pt x="12626" y="3671"/>
                  </a:lnTo>
                  <a:lnTo>
                    <a:pt x="12760" y="4243"/>
                  </a:lnTo>
                  <a:lnTo>
                    <a:pt x="13063" y="5320"/>
                  </a:lnTo>
                  <a:lnTo>
                    <a:pt x="13265" y="5994"/>
                  </a:lnTo>
                  <a:lnTo>
                    <a:pt x="13535" y="6633"/>
                  </a:lnTo>
                  <a:lnTo>
                    <a:pt x="13804" y="7273"/>
                  </a:lnTo>
                  <a:lnTo>
                    <a:pt x="14040" y="7913"/>
                  </a:lnTo>
                  <a:lnTo>
                    <a:pt x="14242" y="8519"/>
                  </a:lnTo>
                  <a:lnTo>
                    <a:pt x="14410" y="9159"/>
                  </a:lnTo>
                  <a:lnTo>
                    <a:pt x="14679" y="10404"/>
                  </a:lnTo>
                  <a:lnTo>
                    <a:pt x="14780" y="10876"/>
                  </a:lnTo>
                  <a:lnTo>
                    <a:pt x="14881" y="11347"/>
                  </a:lnTo>
                  <a:lnTo>
                    <a:pt x="15016" y="11818"/>
                  </a:lnTo>
                  <a:lnTo>
                    <a:pt x="15117" y="12020"/>
                  </a:lnTo>
                  <a:lnTo>
                    <a:pt x="15252" y="12222"/>
                  </a:lnTo>
                  <a:lnTo>
                    <a:pt x="14612" y="12458"/>
                  </a:lnTo>
                  <a:lnTo>
                    <a:pt x="13939" y="12660"/>
                  </a:lnTo>
                  <a:lnTo>
                    <a:pt x="13333" y="12828"/>
                  </a:lnTo>
                  <a:lnTo>
                    <a:pt x="12996" y="12929"/>
                  </a:lnTo>
                  <a:lnTo>
                    <a:pt x="12727" y="13030"/>
                  </a:lnTo>
                  <a:lnTo>
                    <a:pt x="12592" y="12458"/>
                  </a:lnTo>
                  <a:lnTo>
                    <a:pt x="12457" y="11919"/>
                  </a:lnTo>
                  <a:lnTo>
                    <a:pt x="12154" y="10808"/>
                  </a:lnTo>
                  <a:lnTo>
                    <a:pt x="11818" y="9563"/>
                  </a:lnTo>
                  <a:lnTo>
                    <a:pt x="11616" y="8923"/>
                  </a:lnTo>
                  <a:lnTo>
                    <a:pt x="11414" y="8317"/>
                  </a:lnTo>
                  <a:lnTo>
                    <a:pt x="11010" y="7239"/>
                  </a:lnTo>
                  <a:lnTo>
                    <a:pt x="10808" y="6667"/>
                  </a:lnTo>
                  <a:lnTo>
                    <a:pt x="10639" y="6128"/>
                  </a:lnTo>
                  <a:lnTo>
                    <a:pt x="10471" y="5590"/>
                  </a:lnTo>
                  <a:lnTo>
                    <a:pt x="10269" y="5051"/>
                  </a:lnTo>
                  <a:lnTo>
                    <a:pt x="10101" y="4479"/>
                  </a:lnTo>
                  <a:lnTo>
                    <a:pt x="9932" y="3940"/>
                  </a:lnTo>
                  <a:lnTo>
                    <a:pt x="9966" y="3906"/>
                  </a:lnTo>
                  <a:lnTo>
                    <a:pt x="10572" y="3704"/>
                  </a:lnTo>
                  <a:lnTo>
                    <a:pt x="11178" y="3536"/>
                  </a:lnTo>
                  <a:lnTo>
                    <a:pt x="11885" y="3368"/>
                  </a:lnTo>
                  <a:lnTo>
                    <a:pt x="12222" y="3233"/>
                  </a:lnTo>
                  <a:lnTo>
                    <a:pt x="12525" y="3098"/>
                  </a:lnTo>
                  <a:close/>
                  <a:moveTo>
                    <a:pt x="15353" y="12492"/>
                  </a:moveTo>
                  <a:lnTo>
                    <a:pt x="15386" y="12761"/>
                  </a:lnTo>
                  <a:lnTo>
                    <a:pt x="15454" y="12997"/>
                  </a:lnTo>
                  <a:lnTo>
                    <a:pt x="15622" y="13535"/>
                  </a:lnTo>
                  <a:lnTo>
                    <a:pt x="15521" y="13502"/>
                  </a:lnTo>
                  <a:lnTo>
                    <a:pt x="15420" y="13502"/>
                  </a:lnTo>
                  <a:lnTo>
                    <a:pt x="15117" y="13535"/>
                  </a:lnTo>
                  <a:lnTo>
                    <a:pt x="14646" y="13670"/>
                  </a:lnTo>
                  <a:lnTo>
                    <a:pt x="13972" y="13872"/>
                  </a:lnTo>
                  <a:lnTo>
                    <a:pt x="13535" y="13973"/>
                  </a:lnTo>
                  <a:lnTo>
                    <a:pt x="13265" y="14040"/>
                  </a:lnTo>
                  <a:lnTo>
                    <a:pt x="13164" y="13805"/>
                  </a:lnTo>
                  <a:lnTo>
                    <a:pt x="13097" y="13569"/>
                  </a:lnTo>
                  <a:lnTo>
                    <a:pt x="12996" y="13367"/>
                  </a:lnTo>
                  <a:lnTo>
                    <a:pt x="12861" y="13199"/>
                  </a:lnTo>
                  <a:lnTo>
                    <a:pt x="13097" y="13165"/>
                  </a:lnTo>
                  <a:lnTo>
                    <a:pt x="13366" y="13098"/>
                  </a:lnTo>
                  <a:lnTo>
                    <a:pt x="13838" y="12963"/>
                  </a:lnTo>
                  <a:lnTo>
                    <a:pt x="14612" y="12727"/>
                  </a:lnTo>
                  <a:lnTo>
                    <a:pt x="15353" y="12492"/>
                  </a:lnTo>
                  <a:close/>
                  <a:moveTo>
                    <a:pt x="337" y="11886"/>
                  </a:moveTo>
                  <a:lnTo>
                    <a:pt x="472" y="12155"/>
                  </a:lnTo>
                  <a:lnTo>
                    <a:pt x="674" y="12357"/>
                  </a:lnTo>
                  <a:lnTo>
                    <a:pt x="909" y="12593"/>
                  </a:lnTo>
                  <a:lnTo>
                    <a:pt x="1145" y="12727"/>
                  </a:lnTo>
                  <a:lnTo>
                    <a:pt x="1381" y="12828"/>
                  </a:lnTo>
                  <a:lnTo>
                    <a:pt x="1650" y="12896"/>
                  </a:lnTo>
                  <a:lnTo>
                    <a:pt x="1919" y="12929"/>
                  </a:lnTo>
                  <a:lnTo>
                    <a:pt x="2020" y="13333"/>
                  </a:lnTo>
                  <a:lnTo>
                    <a:pt x="2121" y="13805"/>
                  </a:lnTo>
                  <a:lnTo>
                    <a:pt x="2222" y="13939"/>
                  </a:lnTo>
                  <a:lnTo>
                    <a:pt x="2290" y="14074"/>
                  </a:lnTo>
                  <a:lnTo>
                    <a:pt x="2525" y="14276"/>
                  </a:lnTo>
                  <a:lnTo>
                    <a:pt x="2189" y="14175"/>
                  </a:lnTo>
                  <a:lnTo>
                    <a:pt x="1886" y="14040"/>
                  </a:lnTo>
                  <a:lnTo>
                    <a:pt x="1583" y="13906"/>
                  </a:lnTo>
                  <a:lnTo>
                    <a:pt x="1313" y="13704"/>
                  </a:lnTo>
                  <a:lnTo>
                    <a:pt x="1078" y="13468"/>
                  </a:lnTo>
                  <a:lnTo>
                    <a:pt x="876" y="13199"/>
                  </a:lnTo>
                  <a:lnTo>
                    <a:pt x="674" y="12929"/>
                  </a:lnTo>
                  <a:lnTo>
                    <a:pt x="539" y="12593"/>
                  </a:lnTo>
                  <a:lnTo>
                    <a:pt x="404" y="12256"/>
                  </a:lnTo>
                  <a:lnTo>
                    <a:pt x="337" y="11886"/>
                  </a:lnTo>
                  <a:close/>
                  <a:moveTo>
                    <a:pt x="15285" y="13838"/>
                  </a:moveTo>
                  <a:lnTo>
                    <a:pt x="14545" y="14074"/>
                  </a:lnTo>
                  <a:lnTo>
                    <a:pt x="13972" y="14276"/>
                  </a:lnTo>
                  <a:lnTo>
                    <a:pt x="13669" y="14377"/>
                  </a:lnTo>
                  <a:lnTo>
                    <a:pt x="13400" y="14512"/>
                  </a:lnTo>
                  <a:lnTo>
                    <a:pt x="13400" y="14545"/>
                  </a:lnTo>
                  <a:lnTo>
                    <a:pt x="13400" y="14579"/>
                  </a:lnTo>
                  <a:lnTo>
                    <a:pt x="13669" y="14579"/>
                  </a:lnTo>
                  <a:lnTo>
                    <a:pt x="13939" y="14512"/>
                  </a:lnTo>
                  <a:lnTo>
                    <a:pt x="14444" y="14377"/>
                  </a:lnTo>
                  <a:lnTo>
                    <a:pt x="15117" y="14175"/>
                  </a:lnTo>
                  <a:lnTo>
                    <a:pt x="15757" y="13973"/>
                  </a:lnTo>
                  <a:lnTo>
                    <a:pt x="15790" y="14108"/>
                  </a:lnTo>
                  <a:lnTo>
                    <a:pt x="15184" y="14209"/>
                  </a:lnTo>
                  <a:lnTo>
                    <a:pt x="14578" y="14377"/>
                  </a:lnTo>
                  <a:lnTo>
                    <a:pt x="13972" y="14646"/>
                  </a:lnTo>
                  <a:lnTo>
                    <a:pt x="13703" y="14781"/>
                  </a:lnTo>
                  <a:lnTo>
                    <a:pt x="13467" y="14949"/>
                  </a:lnTo>
                  <a:lnTo>
                    <a:pt x="13400" y="14747"/>
                  </a:lnTo>
                  <a:lnTo>
                    <a:pt x="13299" y="14242"/>
                  </a:lnTo>
                  <a:lnTo>
                    <a:pt x="13669" y="14175"/>
                  </a:lnTo>
                  <a:lnTo>
                    <a:pt x="14073" y="14108"/>
                  </a:lnTo>
                  <a:lnTo>
                    <a:pt x="14814" y="13906"/>
                  </a:lnTo>
                  <a:lnTo>
                    <a:pt x="15285" y="13838"/>
                  </a:lnTo>
                  <a:close/>
                  <a:moveTo>
                    <a:pt x="1145" y="3098"/>
                  </a:moveTo>
                  <a:lnTo>
                    <a:pt x="1684" y="3199"/>
                  </a:lnTo>
                  <a:lnTo>
                    <a:pt x="2189" y="3267"/>
                  </a:lnTo>
                  <a:lnTo>
                    <a:pt x="3232" y="3368"/>
                  </a:lnTo>
                  <a:lnTo>
                    <a:pt x="4276" y="3435"/>
                  </a:lnTo>
                  <a:lnTo>
                    <a:pt x="5320" y="3502"/>
                  </a:lnTo>
                  <a:lnTo>
                    <a:pt x="6397" y="3637"/>
                  </a:lnTo>
                  <a:lnTo>
                    <a:pt x="7508" y="3772"/>
                  </a:lnTo>
                  <a:lnTo>
                    <a:pt x="8619" y="3906"/>
                  </a:lnTo>
                  <a:lnTo>
                    <a:pt x="9730" y="3974"/>
                  </a:lnTo>
                  <a:lnTo>
                    <a:pt x="9831" y="4411"/>
                  </a:lnTo>
                  <a:lnTo>
                    <a:pt x="9932" y="4883"/>
                  </a:lnTo>
                  <a:lnTo>
                    <a:pt x="10269" y="5758"/>
                  </a:lnTo>
                  <a:lnTo>
                    <a:pt x="10639" y="6970"/>
                  </a:lnTo>
                  <a:lnTo>
                    <a:pt x="11077" y="8148"/>
                  </a:lnTo>
                  <a:lnTo>
                    <a:pt x="11346" y="8990"/>
                  </a:lnTo>
                  <a:lnTo>
                    <a:pt x="11616" y="9866"/>
                  </a:lnTo>
                  <a:lnTo>
                    <a:pt x="11582" y="9899"/>
                  </a:lnTo>
                  <a:lnTo>
                    <a:pt x="11649" y="10573"/>
                  </a:lnTo>
                  <a:lnTo>
                    <a:pt x="11616" y="11246"/>
                  </a:lnTo>
                  <a:lnTo>
                    <a:pt x="11548" y="11919"/>
                  </a:lnTo>
                  <a:lnTo>
                    <a:pt x="11447" y="12593"/>
                  </a:lnTo>
                  <a:lnTo>
                    <a:pt x="11178" y="13771"/>
                  </a:lnTo>
                  <a:lnTo>
                    <a:pt x="11111" y="14377"/>
                  </a:lnTo>
                  <a:lnTo>
                    <a:pt x="11077" y="14983"/>
                  </a:lnTo>
                  <a:lnTo>
                    <a:pt x="10538" y="15050"/>
                  </a:lnTo>
                  <a:lnTo>
                    <a:pt x="9495" y="15050"/>
                  </a:lnTo>
                  <a:lnTo>
                    <a:pt x="8956" y="14983"/>
                  </a:lnTo>
                  <a:lnTo>
                    <a:pt x="7878" y="14848"/>
                  </a:lnTo>
                  <a:lnTo>
                    <a:pt x="6835" y="14714"/>
                  </a:lnTo>
                  <a:lnTo>
                    <a:pt x="5892" y="14613"/>
                  </a:lnTo>
                  <a:lnTo>
                    <a:pt x="4949" y="14545"/>
                  </a:lnTo>
                  <a:lnTo>
                    <a:pt x="3064" y="14444"/>
                  </a:lnTo>
                  <a:lnTo>
                    <a:pt x="3064" y="14411"/>
                  </a:lnTo>
                  <a:lnTo>
                    <a:pt x="3064" y="14343"/>
                  </a:lnTo>
                  <a:lnTo>
                    <a:pt x="3030" y="14310"/>
                  </a:lnTo>
                  <a:lnTo>
                    <a:pt x="2997" y="14276"/>
                  </a:lnTo>
                  <a:lnTo>
                    <a:pt x="2795" y="14175"/>
                  </a:lnTo>
                  <a:lnTo>
                    <a:pt x="2593" y="14040"/>
                  </a:lnTo>
                  <a:lnTo>
                    <a:pt x="2458" y="13872"/>
                  </a:lnTo>
                  <a:lnTo>
                    <a:pt x="2323" y="13704"/>
                  </a:lnTo>
                  <a:lnTo>
                    <a:pt x="2256" y="13502"/>
                  </a:lnTo>
                  <a:lnTo>
                    <a:pt x="2189" y="13300"/>
                  </a:lnTo>
                  <a:lnTo>
                    <a:pt x="2189" y="13064"/>
                  </a:lnTo>
                  <a:lnTo>
                    <a:pt x="2189" y="12828"/>
                  </a:lnTo>
                  <a:lnTo>
                    <a:pt x="2155" y="12761"/>
                  </a:lnTo>
                  <a:lnTo>
                    <a:pt x="2088" y="12727"/>
                  </a:lnTo>
                  <a:lnTo>
                    <a:pt x="1852" y="12727"/>
                  </a:lnTo>
                  <a:lnTo>
                    <a:pt x="1650" y="12694"/>
                  </a:lnTo>
                  <a:lnTo>
                    <a:pt x="1448" y="12626"/>
                  </a:lnTo>
                  <a:lnTo>
                    <a:pt x="1246" y="12559"/>
                  </a:lnTo>
                  <a:lnTo>
                    <a:pt x="1078" y="12458"/>
                  </a:lnTo>
                  <a:lnTo>
                    <a:pt x="909" y="12357"/>
                  </a:lnTo>
                  <a:lnTo>
                    <a:pt x="573" y="12054"/>
                  </a:lnTo>
                  <a:lnTo>
                    <a:pt x="472" y="11886"/>
                  </a:lnTo>
                  <a:lnTo>
                    <a:pt x="303" y="11717"/>
                  </a:lnTo>
                  <a:lnTo>
                    <a:pt x="236" y="11111"/>
                  </a:lnTo>
                  <a:lnTo>
                    <a:pt x="269" y="10505"/>
                  </a:lnTo>
                  <a:lnTo>
                    <a:pt x="303" y="9899"/>
                  </a:lnTo>
                  <a:lnTo>
                    <a:pt x="370" y="9327"/>
                  </a:lnTo>
                  <a:lnTo>
                    <a:pt x="505" y="7778"/>
                  </a:lnTo>
                  <a:lnTo>
                    <a:pt x="674" y="6196"/>
                  </a:lnTo>
                  <a:lnTo>
                    <a:pt x="741" y="5421"/>
                  </a:lnTo>
                  <a:lnTo>
                    <a:pt x="842" y="4647"/>
                  </a:lnTo>
                  <a:lnTo>
                    <a:pt x="977" y="3873"/>
                  </a:lnTo>
                  <a:lnTo>
                    <a:pt x="1145" y="3098"/>
                  </a:lnTo>
                  <a:close/>
                  <a:moveTo>
                    <a:pt x="15858" y="14377"/>
                  </a:moveTo>
                  <a:lnTo>
                    <a:pt x="15858" y="14444"/>
                  </a:lnTo>
                  <a:lnTo>
                    <a:pt x="15656" y="14478"/>
                  </a:lnTo>
                  <a:lnTo>
                    <a:pt x="15420" y="14545"/>
                  </a:lnTo>
                  <a:lnTo>
                    <a:pt x="15083" y="14646"/>
                  </a:lnTo>
                  <a:lnTo>
                    <a:pt x="14679" y="14747"/>
                  </a:lnTo>
                  <a:lnTo>
                    <a:pt x="14275" y="14916"/>
                  </a:lnTo>
                  <a:lnTo>
                    <a:pt x="13871" y="15084"/>
                  </a:lnTo>
                  <a:lnTo>
                    <a:pt x="13703" y="15185"/>
                  </a:lnTo>
                  <a:lnTo>
                    <a:pt x="13535" y="15320"/>
                  </a:lnTo>
                  <a:lnTo>
                    <a:pt x="13467" y="15017"/>
                  </a:lnTo>
                  <a:lnTo>
                    <a:pt x="13905" y="14916"/>
                  </a:lnTo>
                  <a:lnTo>
                    <a:pt x="14376" y="14781"/>
                  </a:lnTo>
                  <a:lnTo>
                    <a:pt x="14814" y="14646"/>
                  </a:lnTo>
                  <a:lnTo>
                    <a:pt x="15285" y="14512"/>
                  </a:lnTo>
                  <a:lnTo>
                    <a:pt x="15521" y="14444"/>
                  </a:lnTo>
                  <a:lnTo>
                    <a:pt x="15689" y="14411"/>
                  </a:lnTo>
                  <a:lnTo>
                    <a:pt x="15858" y="14377"/>
                  </a:lnTo>
                  <a:close/>
                  <a:moveTo>
                    <a:pt x="15925" y="14747"/>
                  </a:moveTo>
                  <a:lnTo>
                    <a:pt x="15925" y="14815"/>
                  </a:lnTo>
                  <a:lnTo>
                    <a:pt x="14747" y="15151"/>
                  </a:lnTo>
                  <a:lnTo>
                    <a:pt x="14141" y="15387"/>
                  </a:lnTo>
                  <a:lnTo>
                    <a:pt x="13871" y="15522"/>
                  </a:lnTo>
                  <a:lnTo>
                    <a:pt x="13602" y="15656"/>
                  </a:lnTo>
                  <a:lnTo>
                    <a:pt x="13535" y="15421"/>
                  </a:lnTo>
                  <a:lnTo>
                    <a:pt x="13905" y="15320"/>
                  </a:lnTo>
                  <a:lnTo>
                    <a:pt x="14275" y="15219"/>
                  </a:lnTo>
                  <a:lnTo>
                    <a:pt x="14612" y="15084"/>
                  </a:lnTo>
                  <a:lnTo>
                    <a:pt x="14982" y="14949"/>
                  </a:lnTo>
                  <a:lnTo>
                    <a:pt x="15420" y="14882"/>
                  </a:lnTo>
                  <a:lnTo>
                    <a:pt x="15689" y="14815"/>
                  </a:lnTo>
                  <a:lnTo>
                    <a:pt x="15925" y="14747"/>
                  </a:lnTo>
                  <a:close/>
                  <a:moveTo>
                    <a:pt x="15959" y="15050"/>
                  </a:moveTo>
                  <a:lnTo>
                    <a:pt x="15992" y="15185"/>
                  </a:lnTo>
                  <a:lnTo>
                    <a:pt x="15790" y="15219"/>
                  </a:lnTo>
                  <a:lnTo>
                    <a:pt x="15588" y="15252"/>
                  </a:lnTo>
                  <a:lnTo>
                    <a:pt x="15218" y="15387"/>
                  </a:lnTo>
                  <a:lnTo>
                    <a:pt x="14444" y="15690"/>
                  </a:lnTo>
                  <a:lnTo>
                    <a:pt x="14073" y="15858"/>
                  </a:lnTo>
                  <a:lnTo>
                    <a:pt x="13703" y="16060"/>
                  </a:lnTo>
                  <a:lnTo>
                    <a:pt x="13636" y="15791"/>
                  </a:lnTo>
                  <a:lnTo>
                    <a:pt x="13804" y="15757"/>
                  </a:lnTo>
                  <a:lnTo>
                    <a:pt x="13972" y="15724"/>
                  </a:lnTo>
                  <a:lnTo>
                    <a:pt x="14275" y="15623"/>
                  </a:lnTo>
                  <a:lnTo>
                    <a:pt x="14612" y="15488"/>
                  </a:lnTo>
                  <a:lnTo>
                    <a:pt x="14915" y="15387"/>
                  </a:lnTo>
                  <a:lnTo>
                    <a:pt x="15454" y="15252"/>
                  </a:lnTo>
                  <a:lnTo>
                    <a:pt x="15723" y="15151"/>
                  </a:lnTo>
                  <a:lnTo>
                    <a:pt x="15959" y="15050"/>
                  </a:lnTo>
                  <a:close/>
                  <a:moveTo>
                    <a:pt x="16026" y="15421"/>
                  </a:moveTo>
                  <a:lnTo>
                    <a:pt x="16093" y="15623"/>
                  </a:lnTo>
                  <a:lnTo>
                    <a:pt x="15420" y="15858"/>
                  </a:lnTo>
                  <a:lnTo>
                    <a:pt x="14747" y="16027"/>
                  </a:lnTo>
                  <a:lnTo>
                    <a:pt x="14275" y="16195"/>
                  </a:lnTo>
                  <a:lnTo>
                    <a:pt x="14040" y="16262"/>
                  </a:lnTo>
                  <a:lnTo>
                    <a:pt x="13838" y="16397"/>
                  </a:lnTo>
                  <a:lnTo>
                    <a:pt x="13737" y="16128"/>
                  </a:lnTo>
                  <a:lnTo>
                    <a:pt x="14073" y="16060"/>
                  </a:lnTo>
                  <a:lnTo>
                    <a:pt x="14410" y="15959"/>
                  </a:lnTo>
                  <a:lnTo>
                    <a:pt x="14713" y="15825"/>
                  </a:lnTo>
                  <a:lnTo>
                    <a:pt x="15050" y="15690"/>
                  </a:lnTo>
                  <a:lnTo>
                    <a:pt x="16026" y="15421"/>
                  </a:lnTo>
                  <a:close/>
                  <a:moveTo>
                    <a:pt x="16161" y="15825"/>
                  </a:moveTo>
                  <a:lnTo>
                    <a:pt x="16228" y="15993"/>
                  </a:lnTo>
                  <a:lnTo>
                    <a:pt x="15151" y="16330"/>
                  </a:lnTo>
                  <a:lnTo>
                    <a:pt x="14578" y="16532"/>
                  </a:lnTo>
                  <a:lnTo>
                    <a:pt x="14309" y="16667"/>
                  </a:lnTo>
                  <a:lnTo>
                    <a:pt x="14040" y="16835"/>
                  </a:lnTo>
                  <a:lnTo>
                    <a:pt x="13871" y="16532"/>
                  </a:lnTo>
                  <a:lnTo>
                    <a:pt x="14174" y="16465"/>
                  </a:lnTo>
                  <a:lnTo>
                    <a:pt x="14444" y="16397"/>
                  </a:lnTo>
                  <a:lnTo>
                    <a:pt x="14982" y="16229"/>
                  </a:lnTo>
                  <a:lnTo>
                    <a:pt x="15588" y="16060"/>
                  </a:lnTo>
                  <a:lnTo>
                    <a:pt x="16161" y="15825"/>
                  </a:lnTo>
                  <a:close/>
                  <a:moveTo>
                    <a:pt x="10370" y="1"/>
                  </a:moveTo>
                  <a:lnTo>
                    <a:pt x="10303" y="68"/>
                  </a:lnTo>
                  <a:lnTo>
                    <a:pt x="10168" y="169"/>
                  </a:lnTo>
                  <a:lnTo>
                    <a:pt x="10033" y="304"/>
                  </a:lnTo>
                  <a:lnTo>
                    <a:pt x="10000" y="371"/>
                  </a:lnTo>
                  <a:lnTo>
                    <a:pt x="9966" y="472"/>
                  </a:lnTo>
                  <a:lnTo>
                    <a:pt x="10000" y="506"/>
                  </a:lnTo>
                  <a:lnTo>
                    <a:pt x="10033" y="607"/>
                  </a:lnTo>
                  <a:lnTo>
                    <a:pt x="10067" y="674"/>
                  </a:lnTo>
                  <a:lnTo>
                    <a:pt x="10134" y="876"/>
                  </a:lnTo>
                  <a:lnTo>
                    <a:pt x="10067" y="910"/>
                  </a:lnTo>
                  <a:lnTo>
                    <a:pt x="10033" y="977"/>
                  </a:lnTo>
                  <a:lnTo>
                    <a:pt x="10033" y="1045"/>
                  </a:lnTo>
                  <a:lnTo>
                    <a:pt x="10067" y="1078"/>
                  </a:lnTo>
                  <a:lnTo>
                    <a:pt x="10033" y="1449"/>
                  </a:lnTo>
                  <a:lnTo>
                    <a:pt x="10033" y="1651"/>
                  </a:lnTo>
                  <a:lnTo>
                    <a:pt x="10000" y="1886"/>
                  </a:lnTo>
                  <a:lnTo>
                    <a:pt x="9899" y="2324"/>
                  </a:lnTo>
                  <a:lnTo>
                    <a:pt x="9831" y="2661"/>
                  </a:lnTo>
                  <a:lnTo>
                    <a:pt x="9798" y="2997"/>
                  </a:lnTo>
                  <a:lnTo>
                    <a:pt x="9764" y="3334"/>
                  </a:lnTo>
                  <a:lnTo>
                    <a:pt x="9798" y="3671"/>
                  </a:lnTo>
                  <a:lnTo>
                    <a:pt x="9831" y="3772"/>
                  </a:lnTo>
                  <a:lnTo>
                    <a:pt x="9798" y="3772"/>
                  </a:lnTo>
                  <a:lnTo>
                    <a:pt x="7643" y="3536"/>
                  </a:lnTo>
                  <a:lnTo>
                    <a:pt x="5488" y="3368"/>
                  </a:lnTo>
                  <a:lnTo>
                    <a:pt x="3333" y="3166"/>
                  </a:lnTo>
                  <a:lnTo>
                    <a:pt x="1179" y="2964"/>
                  </a:lnTo>
                  <a:lnTo>
                    <a:pt x="1145" y="2930"/>
                  </a:lnTo>
                  <a:lnTo>
                    <a:pt x="1078" y="2930"/>
                  </a:lnTo>
                  <a:lnTo>
                    <a:pt x="1044" y="2964"/>
                  </a:lnTo>
                  <a:lnTo>
                    <a:pt x="1010" y="2997"/>
                  </a:lnTo>
                  <a:lnTo>
                    <a:pt x="1010" y="3031"/>
                  </a:lnTo>
                  <a:lnTo>
                    <a:pt x="876" y="3469"/>
                  </a:lnTo>
                  <a:lnTo>
                    <a:pt x="775" y="3906"/>
                  </a:lnTo>
                  <a:lnTo>
                    <a:pt x="674" y="4344"/>
                  </a:lnTo>
                  <a:lnTo>
                    <a:pt x="606" y="4782"/>
                  </a:lnTo>
                  <a:lnTo>
                    <a:pt x="539" y="5691"/>
                  </a:lnTo>
                  <a:lnTo>
                    <a:pt x="472" y="6566"/>
                  </a:lnTo>
                  <a:lnTo>
                    <a:pt x="370" y="7542"/>
                  </a:lnTo>
                  <a:lnTo>
                    <a:pt x="236" y="8519"/>
                  </a:lnTo>
                  <a:lnTo>
                    <a:pt x="101" y="9495"/>
                  </a:lnTo>
                  <a:lnTo>
                    <a:pt x="34" y="10472"/>
                  </a:lnTo>
                  <a:lnTo>
                    <a:pt x="0" y="10842"/>
                  </a:lnTo>
                  <a:lnTo>
                    <a:pt x="0" y="11246"/>
                  </a:lnTo>
                  <a:lnTo>
                    <a:pt x="34" y="11650"/>
                  </a:lnTo>
                  <a:lnTo>
                    <a:pt x="101" y="12054"/>
                  </a:lnTo>
                  <a:lnTo>
                    <a:pt x="168" y="12424"/>
                  </a:lnTo>
                  <a:lnTo>
                    <a:pt x="303" y="12795"/>
                  </a:lnTo>
                  <a:lnTo>
                    <a:pt x="505" y="13165"/>
                  </a:lnTo>
                  <a:lnTo>
                    <a:pt x="741" y="13468"/>
                  </a:lnTo>
                  <a:lnTo>
                    <a:pt x="909" y="13704"/>
                  </a:lnTo>
                  <a:lnTo>
                    <a:pt x="1145" y="13906"/>
                  </a:lnTo>
                  <a:lnTo>
                    <a:pt x="1381" y="14108"/>
                  </a:lnTo>
                  <a:lnTo>
                    <a:pt x="1650" y="14310"/>
                  </a:lnTo>
                  <a:lnTo>
                    <a:pt x="1953" y="14444"/>
                  </a:lnTo>
                  <a:lnTo>
                    <a:pt x="2256" y="14579"/>
                  </a:lnTo>
                  <a:lnTo>
                    <a:pt x="2559" y="14613"/>
                  </a:lnTo>
                  <a:lnTo>
                    <a:pt x="2828" y="14579"/>
                  </a:lnTo>
                  <a:lnTo>
                    <a:pt x="3333" y="14714"/>
                  </a:lnTo>
                  <a:lnTo>
                    <a:pt x="3838" y="14781"/>
                  </a:lnTo>
                  <a:lnTo>
                    <a:pt x="4310" y="14815"/>
                  </a:lnTo>
                  <a:lnTo>
                    <a:pt x="4848" y="14848"/>
                  </a:lnTo>
                  <a:lnTo>
                    <a:pt x="5858" y="14882"/>
                  </a:lnTo>
                  <a:lnTo>
                    <a:pt x="6835" y="14949"/>
                  </a:lnTo>
                  <a:lnTo>
                    <a:pt x="7912" y="15084"/>
                  </a:lnTo>
                  <a:lnTo>
                    <a:pt x="8956" y="15252"/>
                  </a:lnTo>
                  <a:lnTo>
                    <a:pt x="9495" y="15286"/>
                  </a:lnTo>
                  <a:lnTo>
                    <a:pt x="10033" y="15320"/>
                  </a:lnTo>
                  <a:lnTo>
                    <a:pt x="10572" y="15286"/>
                  </a:lnTo>
                  <a:lnTo>
                    <a:pt x="11111" y="15252"/>
                  </a:lnTo>
                  <a:lnTo>
                    <a:pt x="11245" y="15252"/>
                  </a:lnTo>
                  <a:lnTo>
                    <a:pt x="11279" y="15219"/>
                  </a:lnTo>
                  <a:lnTo>
                    <a:pt x="11313" y="15151"/>
                  </a:lnTo>
                  <a:lnTo>
                    <a:pt x="11313" y="14680"/>
                  </a:lnTo>
                  <a:lnTo>
                    <a:pt x="11380" y="14175"/>
                  </a:lnTo>
                  <a:lnTo>
                    <a:pt x="11616" y="13165"/>
                  </a:lnTo>
                  <a:lnTo>
                    <a:pt x="11818" y="12155"/>
                  </a:lnTo>
                  <a:lnTo>
                    <a:pt x="11919" y="11616"/>
                  </a:lnTo>
                  <a:lnTo>
                    <a:pt x="11919" y="11145"/>
                  </a:lnTo>
                  <a:lnTo>
                    <a:pt x="12222" y="12155"/>
                  </a:lnTo>
                  <a:lnTo>
                    <a:pt x="12356" y="12660"/>
                  </a:lnTo>
                  <a:lnTo>
                    <a:pt x="12491" y="13199"/>
                  </a:lnTo>
                  <a:lnTo>
                    <a:pt x="12525" y="13266"/>
                  </a:lnTo>
                  <a:lnTo>
                    <a:pt x="12626" y="13266"/>
                  </a:lnTo>
                  <a:lnTo>
                    <a:pt x="12693" y="13232"/>
                  </a:lnTo>
                  <a:lnTo>
                    <a:pt x="12727" y="13468"/>
                  </a:lnTo>
                  <a:lnTo>
                    <a:pt x="12828" y="13704"/>
                  </a:lnTo>
                  <a:lnTo>
                    <a:pt x="12996" y="14108"/>
                  </a:lnTo>
                  <a:lnTo>
                    <a:pt x="13131" y="14613"/>
                  </a:lnTo>
                  <a:lnTo>
                    <a:pt x="13265" y="15151"/>
                  </a:lnTo>
                  <a:lnTo>
                    <a:pt x="13333" y="15589"/>
                  </a:lnTo>
                  <a:lnTo>
                    <a:pt x="13467" y="16229"/>
                  </a:lnTo>
                  <a:lnTo>
                    <a:pt x="13568" y="16532"/>
                  </a:lnTo>
                  <a:lnTo>
                    <a:pt x="13669" y="16801"/>
                  </a:lnTo>
                  <a:lnTo>
                    <a:pt x="13737" y="16902"/>
                  </a:lnTo>
                  <a:lnTo>
                    <a:pt x="13804" y="16970"/>
                  </a:lnTo>
                  <a:lnTo>
                    <a:pt x="13905" y="17037"/>
                  </a:lnTo>
                  <a:lnTo>
                    <a:pt x="14040" y="17037"/>
                  </a:lnTo>
                  <a:lnTo>
                    <a:pt x="14107" y="16970"/>
                  </a:lnTo>
                  <a:lnTo>
                    <a:pt x="14376" y="16902"/>
                  </a:lnTo>
                  <a:lnTo>
                    <a:pt x="14679" y="16801"/>
                  </a:lnTo>
                  <a:lnTo>
                    <a:pt x="15218" y="16566"/>
                  </a:lnTo>
                  <a:lnTo>
                    <a:pt x="16262" y="16229"/>
                  </a:lnTo>
                  <a:lnTo>
                    <a:pt x="16295" y="16296"/>
                  </a:lnTo>
                  <a:lnTo>
                    <a:pt x="16329" y="16330"/>
                  </a:lnTo>
                  <a:lnTo>
                    <a:pt x="16430" y="16330"/>
                  </a:lnTo>
                  <a:lnTo>
                    <a:pt x="16497" y="16262"/>
                  </a:lnTo>
                  <a:lnTo>
                    <a:pt x="16497" y="16229"/>
                  </a:lnTo>
                  <a:lnTo>
                    <a:pt x="16531" y="16161"/>
                  </a:lnTo>
                  <a:lnTo>
                    <a:pt x="16497" y="16161"/>
                  </a:lnTo>
                  <a:lnTo>
                    <a:pt x="16598" y="16128"/>
                  </a:lnTo>
                  <a:lnTo>
                    <a:pt x="16666" y="16094"/>
                  </a:lnTo>
                  <a:lnTo>
                    <a:pt x="16666" y="16060"/>
                  </a:lnTo>
                  <a:lnTo>
                    <a:pt x="16699" y="15959"/>
                  </a:lnTo>
                  <a:lnTo>
                    <a:pt x="16632" y="15892"/>
                  </a:lnTo>
                  <a:lnTo>
                    <a:pt x="16531" y="15892"/>
                  </a:lnTo>
                  <a:lnTo>
                    <a:pt x="16464" y="15926"/>
                  </a:lnTo>
                  <a:lnTo>
                    <a:pt x="16396" y="15724"/>
                  </a:lnTo>
                  <a:lnTo>
                    <a:pt x="16464" y="15690"/>
                  </a:lnTo>
                  <a:lnTo>
                    <a:pt x="16430" y="15623"/>
                  </a:lnTo>
                  <a:lnTo>
                    <a:pt x="16396" y="15555"/>
                  </a:lnTo>
                  <a:lnTo>
                    <a:pt x="16363" y="15522"/>
                  </a:lnTo>
                  <a:lnTo>
                    <a:pt x="16262" y="15219"/>
                  </a:lnTo>
                  <a:lnTo>
                    <a:pt x="16161" y="14949"/>
                  </a:lnTo>
                  <a:lnTo>
                    <a:pt x="16127" y="14646"/>
                  </a:lnTo>
                  <a:lnTo>
                    <a:pt x="16026" y="14074"/>
                  </a:lnTo>
                  <a:lnTo>
                    <a:pt x="15959" y="13670"/>
                  </a:lnTo>
                  <a:lnTo>
                    <a:pt x="15824" y="13232"/>
                  </a:lnTo>
                  <a:lnTo>
                    <a:pt x="15656" y="12828"/>
                  </a:lnTo>
                  <a:lnTo>
                    <a:pt x="15454" y="12424"/>
                  </a:lnTo>
                  <a:lnTo>
                    <a:pt x="15521" y="12424"/>
                  </a:lnTo>
                  <a:lnTo>
                    <a:pt x="15588" y="12357"/>
                  </a:lnTo>
                  <a:lnTo>
                    <a:pt x="15588" y="12290"/>
                  </a:lnTo>
                  <a:lnTo>
                    <a:pt x="15555" y="12222"/>
                  </a:lnTo>
                  <a:lnTo>
                    <a:pt x="15487" y="12155"/>
                  </a:lnTo>
                  <a:lnTo>
                    <a:pt x="15487" y="12088"/>
                  </a:lnTo>
                  <a:lnTo>
                    <a:pt x="15353" y="11886"/>
                  </a:lnTo>
                  <a:lnTo>
                    <a:pt x="15218" y="11650"/>
                  </a:lnTo>
                  <a:lnTo>
                    <a:pt x="15151" y="11414"/>
                  </a:lnTo>
                  <a:lnTo>
                    <a:pt x="15083" y="11179"/>
                  </a:lnTo>
                  <a:lnTo>
                    <a:pt x="14982" y="10674"/>
                  </a:lnTo>
                  <a:lnTo>
                    <a:pt x="14881" y="10169"/>
                  </a:lnTo>
                  <a:lnTo>
                    <a:pt x="14612" y="8990"/>
                  </a:lnTo>
                  <a:lnTo>
                    <a:pt x="14477" y="8418"/>
                  </a:lnTo>
                  <a:lnTo>
                    <a:pt x="14309" y="7845"/>
                  </a:lnTo>
                  <a:lnTo>
                    <a:pt x="14073" y="7239"/>
                  </a:lnTo>
                  <a:lnTo>
                    <a:pt x="13838" y="6667"/>
                  </a:lnTo>
                  <a:lnTo>
                    <a:pt x="13568" y="6095"/>
                  </a:lnTo>
                  <a:lnTo>
                    <a:pt x="13366" y="5489"/>
                  </a:lnTo>
                  <a:lnTo>
                    <a:pt x="13164" y="4883"/>
                  </a:lnTo>
                  <a:lnTo>
                    <a:pt x="13030" y="4243"/>
                  </a:lnTo>
                  <a:lnTo>
                    <a:pt x="12861" y="3603"/>
                  </a:lnTo>
                  <a:lnTo>
                    <a:pt x="12693" y="2997"/>
                  </a:lnTo>
                  <a:lnTo>
                    <a:pt x="12693" y="2930"/>
                  </a:lnTo>
                  <a:lnTo>
                    <a:pt x="12693" y="2896"/>
                  </a:lnTo>
                  <a:lnTo>
                    <a:pt x="12659" y="2863"/>
                  </a:lnTo>
                  <a:lnTo>
                    <a:pt x="12626" y="2829"/>
                  </a:lnTo>
                  <a:lnTo>
                    <a:pt x="12558" y="2829"/>
                  </a:lnTo>
                  <a:lnTo>
                    <a:pt x="12525" y="2863"/>
                  </a:lnTo>
                  <a:lnTo>
                    <a:pt x="12457" y="2896"/>
                  </a:lnTo>
                  <a:lnTo>
                    <a:pt x="12323" y="2627"/>
                  </a:lnTo>
                  <a:lnTo>
                    <a:pt x="12154" y="2358"/>
                  </a:lnTo>
                  <a:lnTo>
                    <a:pt x="11952" y="2122"/>
                  </a:lnTo>
                  <a:lnTo>
                    <a:pt x="11717" y="1920"/>
                  </a:lnTo>
                  <a:lnTo>
                    <a:pt x="11447" y="1651"/>
                  </a:lnTo>
                  <a:lnTo>
                    <a:pt x="11212" y="1415"/>
                  </a:lnTo>
                  <a:lnTo>
                    <a:pt x="11010" y="1146"/>
                  </a:lnTo>
                  <a:lnTo>
                    <a:pt x="10909" y="977"/>
                  </a:lnTo>
                  <a:lnTo>
                    <a:pt x="10841" y="809"/>
                  </a:lnTo>
                  <a:lnTo>
                    <a:pt x="10841" y="742"/>
                  </a:lnTo>
                  <a:lnTo>
                    <a:pt x="10808" y="641"/>
                  </a:lnTo>
                  <a:lnTo>
                    <a:pt x="10707" y="439"/>
                  </a:lnTo>
                  <a:lnTo>
                    <a:pt x="10639" y="203"/>
                  </a:lnTo>
                  <a:lnTo>
                    <a:pt x="10606" y="102"/>
                  </a:lnTo>
                  <a:lnTo>
                    <a:pt x="10538" y="34"/>
                  </a:lnTo>
                  <a:lnTo>
                    <a:pt x="10505" y="1"/>
                  </a:lnTo>
                  <a:lnTo>
                    <a:pt x="10471" y="34"/>
                  </a:lnTo>
                  <a:lnTo>
                    <a:pt x="104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46" name="Shape 1546"/>
            <p:cNvSpPr/>
            <p:nvPr/>
          </p:nvSpPr>
          <p:spPr>
            <a:xfrm>
              <a:off x="1163675" y="316400"/>
              <a:ext cx="196150" cy="86700"/>
            </a:xfrm>
            <a:custGeom>
              <a:avLst/>
              <a:gdLst/>
              <a:ahLst/>
              <a:cxnLst/>
              <a:rect l="0" t="0" r="0" b="0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47" name="Shape 1547"/>
            <p:cNvSpPr/>
            <p:nvPr/>
          </p:nvSpPr>
          <p:spPr>
            <a:xfrm>
              <a:off x="1182200" y="340800"/>
              <a:ext cx="14325" cy="6750"/>
            </a:xfrm>
            <a:custGeom>
              <a:avLst/>
              <a:gdLst/>
              <a:ahLst/>
              <a:cxnLst/>
              <a:rect l="0" t="0" r="0" b="0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48" name="Shape 1548"/>
            <p:cNvSpPr/>
            <p:nvPr/>
          </p:nvSpPr>
          <p:spPr>
            <a:xfrm>
              <a:off x="1322750" y="339950"/>
              <a:ext cx="7600" cy="38750"/>
            </a:xfrm>
            <a:custGeom>
              <a:avLst/>
              <a:gdLst/>
              <a:ahLst/>
              <a:cxnLst/>
              <a:rect l="0" t="0" r="0" b="0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49" name="Shape 1549"/>
            <p:cNvSpPr/>
            <p:nvPr/>
          </p:nvSpPr>
          <p:spPr>
            <a:xfrm>
              <a:off x="1311825" y="347525"/>
              <a:ext cx="5900" cy="21075"/>
            </a:xfrm>
            <a:custGeom>
              <a:avLst/>
              <a:gdLst/>
              <a:ahLst/>
              <a:cxnLst/>
              <a:rect l="0" t="0" r="0" b="0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50" name="Shape 1550"/>
            <p:cNvSpPr/>
            <p:nvPr/>
          </p:nvSpPr>
          <p:spPr>
            <a:xfrm>
              <a:off x="1075300" y="284400"/>
              <a:ext cx="87575" cy="75775"/>
            </a:xfrm>
            <a:custGeom>
              <a:avLst/>
              <a:gdLst/>
              <a:ahLst/>
              <a:cxnLst/>
              <a:rect l="0" t="0" r="0" b="0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51" name="Shape 1551"/>
            <p:cNvSpPr/>
            <p:nvPr/>
          </p:nvSpPr>
          <p:spPr>
            <a:xfrm>
              <a:off x="3745175" y="1413975"/>
              <a:ext cx="31175" cy="15175"/>
            </a:xfrm>
            <a:custGeom>
              <a:avLst/>
              <a:gdLst/>
              <a:ahLst/>
              <a:cxnLst/>
              <a:rect l="0" t="0" r="0" b="0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52" name="Shape 1552"/>
            <p:cNvSpPr/>
            <p:nvPr/>
          </p:nvSpPr>
          <p:spPr>
            <a:xfrm>
              <a:off x="3255300" y="2000625"/>
              <a:ext cx="521050" cy="741575"/>
            </a:xfrm>
            <a:custGeom>
              <a:avLst/>
              <a:gdLst/>
              <a:ahLst/>
              <a:cxnLst/>
              <a:rect l="0" t="0" r="0" b="0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53" name="Shape 1553"/>
            <p:cNvSpPr/>
            <p:nvPr/>
          </p:nvSpPr>
          <p:spPr>
            <a:xfrm>
              <a:off x="3169450" y="1194275"/>
              <a:ext cx="606900" cy="726425"/>
            </a:xfrm>
            <a:custGeom>
              <a:avLst/>
              <a:gdLst/>
              <a:ahLst/>
              <a:cxnLst/>
              <a:rect l="0" t="0" r="0" b="0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54" name="Shape 1554"/>
            <p:cNvSpPr/>
            <p:nvPr/>
          </p:nvSpPr>
          <p:spPr>
            <a:xfrm>
              <a:off x="1181350" y="352575"/>
              <a:ext cx="14350" cy="7600"/>
            </a:xfrm>
            <a:custGeom>
              <a:avLst/>
              <a:gdLst/>
              <a:ahLst/>
              <a:cxnLst/>
              <a:rect l="0" t="0" r="0" b="0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55" name="Shape 1555"/>
            <p:cNvSpPr/>
            <p:nvPr/>
          </p:nvSpPr>
          <p:spPr>
            <a:xfrm>
              <a:off x="3756950" y="1480475"/>
              <a:ext cx="19400" cy="8425"/>
            </a:xfrm>
            <a:custGeom>
              <a:avLst/>
              <a:gdLst/>
              <a:ahLst/>
              <a:cxnLst/>
              <a:rect l="0" t="0" r="0" b="0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56" name="Shape 1556"/>
            <p:cNvSpPr/>
            <p:nvPr/>
          </p:nvSpPr>
          <p:spPr>
            <a:xfrm>
              <a:off x="3750225" y="1433325"/>
              <a:ext cx="26125" cy="14325"/>
            </a:xfrm>
            <a:custGeom>
              <a:avLst/>
              <a:gdLst/>
              <a:ahLst/>
              <a:cxnLst/>
              <a:rect l="0" t="0" r="0" b="0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57" name="Shape 1557"/>
            <p:cNvSpPr/>
            <p:nvPr/>
          </p:nvSpPr>
          <p:spPr>
            <a:xfrm>
              <a:off x="3766225" y="1498975"/>
              <a:ext cx="10125" cy="8450"/>
            </a:xfrm>
            <a:custGeom>
              <a:avLst/>
              <a:gdLst/>
              <a:ahLst/>
              <a:cxnLst/>
              <a:rect l="0" t="0" r="0" b="0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58" name="Shape 1558"/>
            <p:cNvSpPr/>
            <p:nvPr/>
          </p:nvSpPr>
          <p:spPr>
            <a:xfrm>
              <a:off x="3769575" y="2203475"/>
              <a:ext cx="6775" cy="14350"/>
            </a:xfrm>
            <a:custGeom>
              <a:avLst/>
              <a:gdLst/>
              <a:ahLst/>
              <a:cxnLst/>
              <a:rect l="0" t="0" r="0" b="0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59" name="Shape 1559"/>
            <p:cNvSpPr/>
            <p:nvPr/>
          </p:nvSpPr>
          <p:spPr>
            <a:xfrm>
              <a:off x="2059250" y="2761525"/>
              <a:ext cx="9275" cy="15175"/>
            </a:xfrm>
            <a:custGeom>
              <a:avLst/>
              <a:gdLst/>
              <a:ahLst/>
              <a:cxnLst/>
              <a:rect l="0" t="0" r="0" b="0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60" name="Shape 1560"/>
            <p:cNvSpPr/>
            <p:nvPr/>
          </p:nvSpPr>
          <p:spPr>
            <a:xfrm>
              <a:off x="3767900" y="2217800"/>
              <a:ext cx="8450" cy="25275"/>
            </a:xfrm>
            <a:custGeom>
              <a:avLst/>
              <a:gdLst/>
              <a:ahLst/>
              <a:cxnLst/>
              <a:rect l="0" t="0" r="0" b="0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61" name="Shape 1561"/>
            <p:cNvSpPr/>
            <p:nvPr/>
          </p:nvSpPr>
          <p:spPr>
            <a:xfrm>
              <a:off x="429725" y="2388650"/>
              <a:ext cx="132175" cy="129650"/>
            </a:xfrm>
            <a:custGeom>
              <a:avLst/>
              <a:gdLst/>
              <a:ahLst/>
              <a:cxnLst/>
              <a:rect l="0" t="0" r="0" b="0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62" name="Shape 1562"/>
            <p:cNvSpPr/>
            <p:nvPr/>
          </p:nvSpPr>
          <p:spPr>
            <a:xfrm>
              <a:off x="1768875" y="2760700"/>
              <a:ext cx="12650" cy="16000"/>
            </a:xfrm>
            <a:custGeom>
              <a:avLst/>
              <a:gdLst/>
              <a:ahLst/>
              <a:cxnLst/>
              <a:rect l="0" t="0" r="0" b="0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63" name="Shape 1563"/>
            <p:cNvSpPr/>
            <p:nvPr/>
          </p:nvSpPr>
          <p:spPr>
            <a:xfrm>
              <a:off x="1741075" y="2721975"/>
              <a:ext cx="61475" cy="64000"/>
            </a:xfrm>
            <a:custGeom>
              <a:avLst/>
              <a:gdLst/>
              <a:ahLst/>
              <a:cxnLst/>
              <a:rect l="0" t="0" r="0" b="0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64" name="Shape 1564"/>
            <p:cNvSpPr/>
            <p:nvPr/>
          </p:nvSpPr>
          <p:spPr>
            <a:xfrm>
              <a:off x="1811800" y="2723650"/>
              <a:ext cx="68200" cy="64000"/>
            </a:xfrm>
            <a:custGeom>
              <a:avLst/>
              <a:gdLst/>
              <a:ahLst/>
              <a:cxnLst/>
              <a:rect l="0" t="0" r="0" b="0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65" name="Shape 1565"/>
            <p:cNvSpPr/>
            <p:nvPr/>
          </p:nvSpPr>
          <p:spPr>
            <a:xfrm>
              <a:off x="1839575" y="2762375"/>
              <a:ext cx="14325" cy="16025"/>
            </a:xfrm>
            <a:custGeom>
              <a:avLst/>
              <a:gdLst/>
              <a:ahLst/>
              <a:cxnLst/>
              <a:rect l="0" t="0" r="0" b="0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66" name="Shape 1566"/>
            <p:cNvSpPr/>
            <p:nvPr/>
          </p:nvSpPr>
          <p:spPr>
            <a:xfrm>
              <a:off x="1919525" y="2800250"/>
              <a:ext cx="4225" cy="23600"/>
            </a:xfrm>
            <a:custGeom>
              <a:avLst/>
              <a:gdLst/>
              <a:ahLst/>
              <a:cxnLst/>
              <a:rect l="0" t="0" r="0" b="0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67" name="Shape 1567"/>
            <p:cNvSpPr/>
            <p:nvPr/>
          </p:nvSpPr>
          <p:spPr>
            <a:xfrm>
              <a:off x="1775600" y="2796875"/>
              <a:ext cx="64825" cy="26975"/>
            </a:xfrm>
            <a:custGeom>
              <a:avLst/>
              <a:gdLst/>
              <a:ahLst/>
              <a:cxnLst/>
              <a:rect l="0" t="0" r="0" b="0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68" name="Shape 1568"/>
            <p:cNvSpPr/>
            <p:nvPr/>
          </p:nvSpPr>
          <p:spPr>
            <a:xfrm>
              <a:off x="528200" y="2421475"/>
              <a:ext cx="15175" cy="10125"/>
            </a:xfrm>
            <a:custGeom>
              <a:avLst/>
              <a:gdLst/>
              <a:ahLst/>
              <a:cxnLst/>
              <a:rect l="0" t="0" r="0" b="0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69" name="Shape 1569"/>
            <p:cNvSpPr/>
            <p:nvPr/>
          </p:nvSpPr>
          <p:spPr>
            <a:xfrm>
              <a:off x="1885850" y="2721975"/>
              <a:ext cx="63150" cy="68200"/>
            </a:xfrm>
            <a:custGeom>
              <a:avLst/>
              <a:gdLst/>
              <a:ahLst/>
              <a:cxnLst/>
              <a:rect l="0" t="0" r="0" b="0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70" name="Shape 1570"/>
            <p:cNvSpPr/>
            <p:nvPr/>
          </p:nvSpPr>
          <p:spPr>
            <a:xfrm>
              <a:off x="1984350" y="2761525"/>
              <a:ext cx="14325" cy="15175"/>
            </a:xfrm>
            <a:custGeom>
              <a:avLst/>
              <a:gdLst/>
              <a:ahLst/>
              <a:cxnLst/>
              <a:rect l="0" t="0" r="0" b="0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71" name="Shape 1571"/>
            <p:cNvSpPr/>
            <p:nvPr/>
          </p:nvSpPr>
          <p:spPr>
            <a:xfrm>
              <a:off x="1973400" y="2674850"/>
              <a:ext cx="68200" cy="42100"/>
            </a:xfrm>
            <a:custGeom>
              <a:avLst/>
              <a:gdLst/>
              <a:ahLst/>
              <a:cxnLst/>
              <a:rect l="0" t="0" r="0" b="0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72" name="Shape 1572"/>
            <p:cNvSpPr/>
            <p:nvPr/>
          </p:nvSpPr>
          <p:spPr>
            <a:xfrm>
              <a:off x="1915325" y="2794350"/>
              <a:ext cx="69050" cy="29500"/>
            </a:xfrm>
            <a:custGeom>
              <a:avLst/>
              <a:gdLst/>
              <a:ahLst/>
              <a:cxnLst/>
              <a:rect l="0" t="0" r="0" b="0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73" name="Shape 1573"/>
            <p:cNvSpPr/>
            <p:nvPr/>
          </p:nvSpPr>
          <p:spPr>
            <a:xfrm>
              <a:off x="2033150" y="2721975"/>
              <a:ext cx="65675" cy="66525"/>
            </a:xfrm>
            <a:custGeom>
              <a:avLst/>
              <a:gdLst/>
              <a:ahLst/>
              <a:cxnLst/>
              <a:rect l="0" t="0" r="0" b="0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74" name="Shape 1574"/>
            <p:cNvSpPr/>
            <p:nvPr/>
          </p:nvSpPr>
          <p:spPr>
            <a:xfrm>
              <a:off x="1913625" y="2764050"/>
              <a:ext cx="10125" cy="13500"/>
            </a:xfrm>
            <a:custGeom>
              <a:avLst/>
              <a:gdLst/>
              <a:ahLst/>
              <a:cxnLst/>
              <a:rect l="0" t="0" r="0" b="0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75" name="Shape 1575"/>
            <p:cNvSpPr/>
            <p:nvPr/>
          </p:nvSpPr>
          <p:spPr>
            <a:xfrm>
              <a:off x="1959075" y="2722825"/>
              <a:ext cx="63175" cy="66500"/>
            </a:xfrm>
            <a:custGeom>
              <a:avLst/>
              <a:gdLst/>
              <a:ahLst/>
              <a:cxnLst/>
              <a:rect l="0" t="0" r="0" b="0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76" name="Shape 1576"/>
            <p:cNvSpPr/>
            <p:nvPr/>
          </p:nvSpPr>
          <p:spPr>
            <a:xfrm>
              <a:off x="1895950" y="2673150"/>
              <a:ext cx="69900" cy="43800"/>
            </a:xfrm>
            <a:custGeom>
              <a:avLst/>
              <a:gdLst/>
              <a:ahLst/>
              <a:cxnLst/>
              <a:rect l="0" t="0" r="0" b="0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77" name="Shape 1577"/>
            <p:cNvSpPr/>
            <p:nvPr/>
          </p:nvSpPr>
          <p:spPr>
            <a:xfrm>
              <a:off x="1847975" y="2798575"/>
              <a:ext cx="64000" cy="25275"/>
            </a:xfrm>
            <a:custGeom>
              <a:avLst/>
              <a:gdLst/>
              <a:ahLst/>
              <a:cxnLst/>
              <a:rect l="0" t="0" r="0" b="0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78" name="Shape 1578"/>
            <p:cNvSpPr/>
            <p:nvPr/>
          </p:nvSpPr>
          <p:spPr>
            <a:xfrm>
              <a:off x="457500" y="2411375"/>
              <a:ext cx="14325" cy="12650"/>
            </a:xfrm>
            <a:custGeom>
              <a:avLst/>
              <a:gdLst/>
              <a:ahLst/>
              <a:cxnLst/>
              <a:rect l="0" t="0" r="0" b="0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79" name="Shape 1579"/>
            <p:cNvSpPr/>
            <p:nvPr/>
          </p:nvSpPr>
          <p:spPr>
            <a:xfrm>
              <a:off x="438125" y="2432425"/>
              <a:ext cx="19400" cy="6750"/>
            </a:xfrm>
            <a:custGeom>
              <a:avLst/>
              <a:gdLst/>
              <a:ahLst/>
              <a:cxnLst/>
              <a:rect l="0" t="0" r="0" b="0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80" name="Shape 1580"/>
            <p:cNvSpPr/>
            <p:nvPr/>
          </p:nvSpPr>
          <p:spPr>
            <a:xfrm>
              <a:off x="408675" y="2075550"/>
              <a:ext cx="73250" cy="76625"/>
            </a:xfrm>
            <a:custGeom>
              <a:avLst/>
              <a:gdLst/>
              <a:ahLst/>
              <a:cxnLst/>
              <a:rect l="0" t="0" r="0" b="0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81" name="Shape 1581"/>
            <p:cNvSpPr/>
            <p:nvPr/>
          </p:nvSpPr>
          <p:spPr>
            <a:xfrm>
              <a:off x="485275" y="2399600"/>
              <a:ext cx="6750" cy="16850"/>
            </a:xfrm>
            <a:custGeom>
              <a:avLst/>
              <a:gdLst/>
              <a:ahLst/>
              <a:cxnLst/>
              <a:rect l="0" t="0" r="0" b="0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82" name="Shape 1582"/>
            <p:cNvSpPr/>
            <p:nvPr/>
          </p:nvSpPr>
          <p:spPr>
            <a:xfrm>
              <a:off x="483575" y="2424850"/>
              <a:ext cx="49700" cy="49700"/>
            </a:xfrm>
            <a:custGeom>
              <a:avLst/>
              <a:gdLst/>
              <a:ahLst/>
              <a:cxnLst/>
              <a:rect l="0" t="0" r="0" b="0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83" name="Shape 1583"/>
            <p:cNvSpPr/>
            <p:nvPr/>
          </p:nvSpPr>
          <p:spPr>
            <a:xfrm>
              <a:off x="522300" y="2491350"/>
              <a:ext cx="9275" cy="6750"/>
            </a:xfrm>
            <a:custGeom>
              <a:avLst/>
              <a:gdLst/>
              <a:ahLst/>
              <a:cxnLst/>
              <a:rect l="0" t="0" r="0" b="0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84" name="Shape 1584"/>
            <p:cNvSpPr/>
            <p:nvPr/>
          </p:nvSpPr>
          <p:spPr>
            <a:xfrm>
              <a:off x="519775" y="2663900"/>
              <a:ext cx="10125" cy="13500"/>
            </a:xfrm>
            <a:custGeom>
              <a:avLst/>
              <a:gdLst/>
              <a:ahLst/>
              <a:cxnLst/>
              <a:rect l="0" t="0" r="0" b="0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85" name="Shape 1585"/>
            <p:cNvSpPr/>
            <p:nvPr/>
          </p:nvSpPr>
          <p:spPr>
            <a:xfrm>
              <a:off x="539975" y="2774150"/>
              <a:ext cx="9300" cy="11825"/>
            </a:xfrm>
            <a:custGeom>
              <a:avLst/>
              <a:gdLst/>
              <a:ahLst/>
              <a:cxnLst/>
              <a:rect l="0" t="0" r="0" b="0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86" name="Shape 1586"/>
            <p:cNvSpPr/>
            <p:nvPr/>
          </p:nvSpPr>
          <p:spPr>
            <a:xfrm>
              <a:off x="529875" y="2721125"/>
              <a:ext cx="10975" cy="12650"/>
            </a:xfrm>
            <a:custGeom>
              <a:avLst/>
              <a:gdLst/>
              <a:ahLst/>
              <a:cxnLst/>
              <a:rect l="0" t="0" r="0" b="0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87" name="Shape 1587"/>
            <p:cNvSpPr/>
            <p:nvPr/>
          </p:nvSpPr>
          <p:spPr>
            <a:xfrm>
              <a:off x="529025" y="2693350"/>
              <a:ext cx="10150" cy="11825"/>
            </a:xfrm>
            <a:custGeom>
              <a:avLst/>
              <a:gdLst/>
              <a:ahLst/>
              <a:cxnLst/>
              <a:rect l="0" t="0" r="0" b="0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88" name="Shape 1588"/>
            <p:cNvSpPr/>
            <p:nvPr/>
          </p:nvSpPr>
          <p:spPr>
            <a:xfrm>
              <a:off x="1499525" y="2611700"/>
              <a:ext cx="1114425" cy="212150"/>
            </a:xfrm>
            <a:custGeom>
              <a:avLst/>
              <a:gdLst/>
              <a:ahLst/>
              <a:cxnLst/>
              <a:rect l="0" t="0" r="0" b="0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89" name="Shape 1589"/>
            <p:cNvSpPr/>
            <p:nvPr/>
          </p:nvSpPr>
          <p:spPr>
            <a:xfrm>
              <a:off x="2360575" y="2793525"/>
              <a:ext cx="64000" cy="30325"/>
            </a:xfrm>
            <a:custGeom>
              <a:avLst/>
              <a:gdLst/>
              <a:ahLst/>
              <a:cxnLst/>
              <a:rect l="0" t="0" r="0" b="0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90" name="Shape 1590"/>
            <p:cNvSpPr/>
            <p:nvPr/>
          </p:nvSpPr>
          <p:spPr>
            <a:xfrm>
              <a:off x="536625" y="2751425"/>
              <a:ext cx="10125" cy="10125"/>
            </a:xfrm>
            <a:custGeom>
              <a:avLst/>
              <a:gdLst/>
              <a:ahLst/>
              <a:cxnLst/>
              <a:rect l="0" t="0" r="0" b="0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91" name="Shape 1591"/>
            <p:cNvSpPr/>
            <p:nvPr/>
          </p:nvSpPr>
          <p:spPr>
            <a:xfrm>
              <a:off x="545875" y="2804450"/>
              <a:ext cx="9275" cy="14350"/>
            </a:xfrm>
            <a:custGeom>
              <a:avLst/>
              <a:gdLst/>
              <a:ahLst/>
              <a:cxnLst/>
              <a:rect l="0" t="0" r="0" b="0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lIns="117025" tIns="117025" rIns="117025" bIns="1170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31753" y="983100"/>
            <a:ext cx="6880499" cy="777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rgbClr val="F55D4B"/>
              </a:buClr>
              <a:buSzPct val="100000"/>
              <a:buFont typeface="Amatic SC"/>
              <a:buNone/>
              <a:defRPr sz="2800" b="1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buClr>
                <a:srgbClr val="F55D4B"/>
              </a:buClr>
              <a:buSzPct val="100000"/>
              <a:buFont typeface="Amatic SC"/>
              <a:buNone/>
              <a:defRPr sz="2800" b="1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buClr>
                <a:srgbClr val="F55D4B"/>
              </a:buClr>
              <a:buSzPct val="100000"/>
              <a:buFont typeface="Amatic SC"/>
              <a:buNone/>
              <a:defRPr sz="2800" b="1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buClr>
                <a:srgbClr val="F55D4B"/>
              </a:buClr>
              <a:buSzPct val="100000"/>
              <a:buFont typeface="Amatic SC"/>
              <a:buNone/>
              <a:defRPr sz="2800" b="1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buClr>
                <a:srgbClr val="F55D4B"/>
              </a:buClr>
              <a:buSzPct val="100000"/>
              <a:buFont typeface="Amatic SC"/>
              <a:buNone/>
              <a:defRPr sz="2800" b="1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buClr>
                <a:srgbClr val="F55D4B"/>
              </a:buClr>
              <a:buSzPct val="100000"/>
              <a:buFont typeface="Amatic SC"/>
              <a:buNone/>
              <a:defRPr sz="2800" b="1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buClr>
                <a:srgbClr val="F55D4B"/>
              </a:buClr>
              <a:buSzPct val="100000"/>
              <a:buFont typeface="Amatic SC"/>
              <a:buNone/>
              <a:defRPr sz="2800" b="1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buClr>
                <a:srgbClr val="F55D4B"/>
              </a:buClr>
              <a:buSzPct val="100000"/>
              <a:buFont typeface="Amatic SC"/>
              <a:buNone/>
              <a:defRPr sz="2800" b="1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buClr>
                <a:srgbClr val="F55D4B"/>
              </a:buClr>
              <a:buSzPct val="100000"/>
              <a:buFont typeface="Amatic SC"/>
              <a:buNone/>
              <a:defRPr sz="2800" b="1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31753" y="1902806"/>
            <a:ext cx="6880499" cy="4664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2C3E50"/>
              </a:buClr>
              <a:buSzPct val="100000"/>
              <a:buFont typeface="Merriweather"/>
              <a:buChar char="✖"/>
              <a:defRPr sz="26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480"/>
              </a:spcBef>
              <a:buClr>
                <a:srgbClr val="2C3E50"/>
              </a:buClr>
              <a:buSzPct val="100000"/>
              <a:buFont typeface="Merriweather"/>
              <a:defRPr sz="22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480"/>
              </a:spcBef>
              <a:buClr>
                <a:srgbClr val="2C3E50"/>
              </a:buClr>
              <a:buSzPct val="100000"/>
              <a:buFont typeface="Merriweather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360"/>
              </a:spcBef>
              <a:buClr>
                <a:srgbClr val="2C3E50"/>
              </a:buClr>
              <a:buSzPct val="100000"/>
              <a:buFont typeface="Merriweather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360"/>
              </a:spcBef>
              <a:buClr>
                <a:srgbClr val="2C3E50"/>
              </a:buClr>
              <a:buSzPct val="100000"/>
              <a:buFont typeface="Merriweather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360"/>
              </a:spcBef>
              <a:buClr>
                <a:srgbClr val="2C3E50"/>
              </a:buClr>
              <a:buSzPct val="100000"/>
              <a:buFont typeface="Merriweather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360"/>
              </a:spcBef>
              <a:buClr>
                <a:srgbClr val="2C3E50"/>
              </a:buClr>
              <a:buSzPct val="100000"/>
              <a:buFont typeface="Merriweather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360"/>
              </a:spcBef>
              <a:buClr>
                <a:srgbClr val="2C3E50"/>
              </a:buClr>
              <a:buSzPct val="100000"/>
              <a:buFont typeface="Merriweather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360"/>
              </a:spcBef>
              <a:buClr>
                <a:srgbClr val="2C3E50"/>
              </a:buClr>
              <a:buSzPct val="100000"/>
              <a:buFont typeface="Merriweather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6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chart" Target="../charts/chart1.xml"/><Relationship Id="rId8" Type="http://schemas.openxmlformats.org/officeDocument/2006/relationships/image" Target="../media/image5.tiff"/><Relationship Id="rId9" Type="http://schemas.openxmlformats.org/officeDocument/2006/relationships/image" Target="../media/image6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Shape 1824"/>
          <p:cNvSpPr txBox="1">
            <a:spLocks noGrp="1"/>
          </p:cNvSpPr>
          <p:nvPr>
            <p:ph type="body" idx="4294967295"/>
          </p:nvPr>
        </p:nvSpPr>
        <p:spPr>
          <a:xfrm>
            <a:off x="2409698" y="4022249"/>
            <a:ext cx="4324604" cy="149730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Athelas" charset="0"/>
                <a:ea typeface="Athelas" charset="0"/>
                <a:cs typeface="Athelas" charset="0"/>
              </a:rPr>
              <a:t>Jiaming Liu, </a:t>
            </a:r>
            <a:r>
              <a:rPr lang="en-US" sz="1800" dirty="0" smtClean="0">
                <a:solidFill>
                  <a:schemeClr val="bg2">
                    <a:lumMod val="25000"/>
                  </a:schemeClr>
                </a:solidFill>
                <a:latin typeface="Athelas" charset="0"/>
                <a:ea typeface="Athelas" charset="0"/>
                <a:cs typeface="Athelas" charset="0"/>
              </a:rPr>
              <a:t>Johnny </a:t>
            </a:r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Athelas" charset="0"/>
                <a:ea typeface="Athelas" charset="0"/>
                <a:cs typeface="Athelas" charset="0"/>
              </a:rPr>
              <a:t>Chen, 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  <a:latin typeface="Athelas" charset="0"/>
                <a:ea typeface="Athelas" charset="0"/>
                <a:cs typeface="Athelas" charset="0"/>
              </a:rPr>
              <a:t>Jungbeom Lee, </a:t>
            </a:r>
            <a:endParaRPr lang="en-US" sz="1800" dirty="0">
              <a:solidFill>
                <a:schemeClr val="bg2">
                  <a:lumMod val="25000"/>
                </a:schemeClr>
              </a:solidFill>
              <a:latin typeface="Athelas" charset="0"/>
              <a:ea typeface="Athelas" charset="0"/>
              <a:cs typeface="Athelas" charset="0"/>
            </a:endParaRPr>
          </a:p>
          <a:p>
            <a:pPr algn="ctr">
              <a:spcBef>
                <a:spcPts val="0"/>
              </a:spcBef>
              <a:buNone/>
            </a:pPr>
            <a:r>
              <a:rPr lang="en-US" sz="1800" dirty="0" smtClean="0">
                <a:solidFill>
                  <a:schemeClr val="bg2">
                    <a:lumMod val="25000"/>
                  </a:schemeClr>
                </a:solidFill>
                <a:latin typeface="Athelas" charset="0"/>
                <a:ea typeface="Athelas" charset="0"/>
                <a:cs typeface="Athelas" charset="0"/>
              </a:rPr>
              <a:t>Mengjin </a:t>
            </a:r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Athelas" charset="0"/>
                <a:ea typeface="Athelas" charset="0"/>
                <a:cs typeface="Athelas" charset="0"/>
              </a:rPr>
              <a:t>Sun, Yi </a:t>
            </a:r>
            <a:r>
              <a:rPr lang="en-US" sz="1800" dirty="0" smtClean="0">
                <a:solidFill>
                  <a:schemeClr val="bg2">
                    <a:lumMod val="25000"/>
                  </a:schemeClr>
                </a:solidFill>
                <a:latin typeface="Athelas" charset="0"/>
                <a:ea typeface="Athelas" charset="0"/>
                <a:cs typeface="Athelas" charset="0"/>
              </a:rPr>
              <a:t>Yu, Yuanzheng Chang</a:t>
            </a:r>
            <a:endParaRPr lang="en" sz="1800" dirty="0">
              <a:solidFill>
                <a:schemeClr val="bg2">
                  <a:lumMod val="25000"/>
                </a:schemeClr>
              </a:solidFill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1595101"/>
            <a:ext cx="9144000" cy="2096175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TextBox 9"/>
          <p:cNvSpPr txBox="1"/>
          <p:nvPr/>
        </p:nvSpPr>
        <p:spPr>
          <a:xfrm>
            <a:off x="-4123038" y="1926077"/>
            <a:ext cx="17390076" cy="717119"/>
          </a:xfrm>
          <a:prstGeom prst="rect">
            <a:avLst/>
          </a:prstGeom>
          <a:noFill/>
        </p:spPr>
        <p:txBody>
          <a:bodyPr wrap="square" tIns="274320" rtlCol="0" anchor="ctr">
            <a:spAutoFit/>
          </a:bodyPr>
          <a:lstStyle/>
          <a:p>
            <a:pPr algn="ctr" defTabSz="584185">
              <a:lnSpc>
                <a:spcPct val="80000"/>
              </a:lnSpc>
            </a:pPr>
            <a:r>
              <a:rPr lang="en-US" sz="3200" b="1" kern="1200" cap="all" spc="-151" dirty="0">
                <a:solidFill>
                  <a:srgbClr val="FFFFFF"/>
                </a:solidFill>
                <a:effectLst>
                  <a:innerShdw blurRad="114300" dist="38100">
                    <a:srgbClr val="FFFFFF"/>
                  </a:innerShdw>
                </a:effectLst>
                <a:latin typeface="Gill Sans SemiBold" charset="0"/>
                <a:ea typeface="Gill Sans SemiBold" charset="0"/>
                <a:cs typeface="Gill Sans SemiBold" charset="0"/>
                <a:sym typeface="Helvetica Light"/>
              </a:rPr>
              <a:t>Will a movie become blockbuster?</a:t>
            </a:r>
          </a:p>
        </p:txBody>
      </p:sp>
      <p:sp>
        <p:nvSpPr>
          <p:cNvPr id="9" name="Shape 1823"/>
          <p:cNvSpPr txBox="1">
            <a:spLocks/>
          </p:cNvSpPr>
          <p:nvPr/>
        </p:nvSpPr>
        <p:spPr>
          <a:xfrm>
            <a:off x="962531" y="2643189"/>
            <a:ext cx="7218947" cy="5954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C3E50"/>
              </a:buClr>
              <a:buSzPct val="100000"/>
              <a:buFont typeface="Merriweather"/>
              <a:buChar char="✖"/>
              <a:defRPr sz="2600" b="0" i="0" u="none" strike="noStrike" cap="none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C3E50"/>
              </a:buClr>
              <a:buSzPct val="100000"/>
              <a:buFont typeface="Merriweather"/>
              <a:buNone/>
              <a:defRPr sz="2200" b="0" i="0" u="none" strike="noStrike" cap="none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C3E50"/>
              </a:buClr>
              <a:buSzPct val="100000"/>
              <a:buFont typeface="Merriweather"/>
              <a:buNone/>
              <a:defRPr sz="1800" b="0" i="0" u="none" strike="noStrike" cap="none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3E50"/>
              </a:buClr>
              <a:buSzPct val="100000"/>
              <a:buFont typeface="Merriweather"/>
              <a:buNone/>
              <a:defRPr sz="1800" b="0" i="0" u="none" strike="noStrike" cap="none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3E50"/>
              </a:buClr>
              <a:buSzPct val="100000"/>
              <a:buFont typeface="Merriweather"/>
              <a:buNone/>
              <a:defRPr sz="1800" b="0" i="0" u="none" strike="noStrike" cap="none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3E50"/>
              </a:buClr>
              <a:buSzPct val="100000"/>
              <a:buFont typeface="Merriweather"/>
              <a:buNone/>
              <a:defRPr sz="1800" b="0" i="0" u="none" strike="noStrike" cap="none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3E50"/>
              </a:buClr>
              <a:buSzPct val="100000"/>
              <a:buFont typeface="Merriweather"/>
              <a:buNone/>
              <a:defRPr sz="1800" b="0" i="0" u="none" strike="noStrike" cap="none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3E50"/>
              </a:buClr>
              <a:buSzPct val="100000"/>
              <a:buFont typeface="Merriweather"/>
              <a:buNone/>
              <a:defRPr sz="1800" b="0" i="0" u="none" strike="noStrike" cap="none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3E50"/>
              </a:buClr>
              <a:buSzPct val="100000"/>
              <a:buFont typeface="Merriweather"/>
              <a:buNone/>
              <a:defRPr sz="1800" b="0" i="0" u="none" strike="noStrike" cap="none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>
              <a:spcBef>
                <a:spcPts val="0"/>
              </a:spcBef>
              <a:buNone/>
            </a:pPr>
            <a:r>
              <a:rPr lang="en-US" sz="28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See what audiences say</a:t>
            </a:r>
            <a:endParaRPr lang="en" sz="2800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4" name="TextBox 6"/>
          <p:cNvSpPr txBox="1"/>
          <p:nvPr/>
        </p:nvSpPr>
        <p:spPr>
          <a:xfrm>
            <a:off x="-2760453" y="4770900"/>
            <a:ext cx="14664906" cy="544765"/>
          </a:xfrm>
          <a:prstGeom prst="rect">
            <a:avLst/>
          </a:prstGeom>
          <a:noFill/>
        </p:spPr>
        <p:txBody>
          <a:bodyPr wrap="square" tIns="274320" rtlCol="0" anchor="ctr">
            <a:spAutoFit/>
          </a:bodyPr>
          <a:lstStyle/>
          <a:p>
            <a:pPr algn="ctr" defTabSz="584200">
              <a:lnSpc>
                <a:spcPct val="80000"/>
              </a:lnSpc>
            </a:pPr>
            <a:r>
              <a:rPr lang="en-US" sz="1800" cap="all" spc="-150" smtClean="0">
                <a:solidFill>
                  <a:schemeClr val="bg2">
                    <a:lumMod val="25000"/>
                  </a:schemeClr>
                </a:solidFill>
                <a:latin typeface="Lato"/>
                <a:ea typeface=""/>
                <a:cs typeface=""/>
                <a:sym typeface="Helvetica Light"/>
              </a:rPr>
              <a:t>- April </a:t>
            </a:r>
            <a:r>
              <a:rPr lang="en-US" sz="1800" cap="all" spc="-150" dirty="0" smtClean="0">
                <a:solidFill>
                  <a:schemeClr val="bg2">
                    <a:lumMod val="25000"/>
                  </a:schemeClr>
                </a:solidFill>
                <a:latin typeface="Lato"/>
                <a:ea typeface=""/>
                <a:cs typeface=""/>
                <a:sym typeface="Helvetica Light"/>
              </a:rPr>
              <a:t>2016 -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720203" y="1383332"/>
            <a:ext cx="15456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rgbClr val="547DC2"/>
                </a:solidFill>
                <a:latin typeface="Futura Medium" charset="0"/>
                <a:ea typeface="Futura Medium" charset="0"/>
                <a:cs typeface="Futura Medium" charset="0"/>
              </a:rPr>
              <a:t>Box </a:t>
            </a:r>
            <a:r>
              <a:rPr lang="en-US" altLang="zh-CN" sz="2000" dirty="0" err="1" smtClean="0">
                <a:solidFill>
                  <a:srgbClr val="547DC2"/>
                </a:solidFill>
                <a:latin typeface="Futura Medium" charset="0"/>
                <a:ea typeface="Futura Medium" charset="0"/>
                <a:cs typeface="Futura Medium" charset="0"/>
              </a:rPr>
              <a:t>Officec</a:t>
            </a:r>
            <a:endParaRPr lang="zh-CN" altLang="en-US" sz="2000" dirty="0">
              <a:solidFill>
                <a:srgbClr val="547DC2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22" y="1934323"/>
            <a:ext cx="4892178" cy="3928465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-30325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93413" y="83953"/>
            <a:ext cx="61798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latin typeface="Futura Medium" charset="0"/>
                <a:ea typeface="Futura Medium" charset="0"/>
                <a:cs typeface="Futura Medium" charset="0"/>
              </a:rPr>
              <a:t>Box </a:t>
            </a:r>
            <a:r>
              <a:rPr kumimoji="1" lang="en-US" altLang="zh-CN" sz="2800" dirty="0">
                <a:latin typeface="Futura Medium" charset="0"/>
                <a:ea typeface="Futura Medium" charset="0"/>
                <a:cs typeface="Futura Medium" charset="0"/>
              </a:rPr>
              <a:t>Office vs. Audience Comments </a:t>
            </a:r>
            <a:endParaRPr kumimoji="1" lang="zh-CN" altLang="en-US" sz="28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1492" y="1331107"/>
            <a:ext cx="1522822" cy="2255363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748149" y="2278050"/>
            <a:ext cx="3698306" cy="181970"/>
          </a:xfrm>
          <a:prstGeom prst="rect">
            <a:avLst/>
          </a:prstGeom>
          <a:noFill/>
          <a:ln w="12700">
            <a:solidFill>
              <a:srgbClr val="EE5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7146342" y="1128287"/>
            <a:ext cx="138852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rgbClr val="547DC2"/>
                </a:solidFill>
                <a:latin typeface="Futura Medium" charset="0"/>
                <a:ea typeface="Futura Medium" charset="0"/>
                <a:cs typeface="Futura Medium" charset="0"/>
              </a:rPr>
              <a:t>Comments</a:t>
            </a:r>
            <a:endParaRPr lang="zh-CN" altLang="en-US" sz="2000" dirty="0">
              <a:solidFill>
                <a:srgbClr val="547DC2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76" b="67584"/>
          <a:stretch/>
        </p:blipFill>
        <p:spPr>
          <a:xfrm>
            <a:off x="6884495" y="1583387"/>
            <a:ext cx="1893535" cy="1197233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151" y="2903254"/>
            <a:ext cx="2002823" cy="1135679"/>
          </a:xfrm>
          <a:prstGeom prst="rect">
            <a:avLst/>
          </a:prstGeom>
        </p:spPr>
      </p:pic>
      <p:cxnSp>
        <p:nvCxnSpPr>
          <p:cNvPr id="29" name="直线连接符 28"/>
          <p:cNvCxnSpPr/>
          <p:nvPr/>
        </p:nvCxnSpPr>
        <p:spPr>
          <a:xfrm>
            <a:off x="7164161" y="1806772"/>
            <a:ext cx="133082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30"/>
          <p:cNvCxnSpPr/>
          <p:nvPr/>
        </p:nvCxnSpPr>
        <p:spPr>
          <a:xfrm>
            <a:off x="8146717" y="3113544"/>
            <a:ext cx="44432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连接符 36"/>
          <p:cNvCxnSpPr/>
          <p:nvPr/>
        </p:nvCxnSpPr>
        <p:spPr>
          <a:xfrm>
            <a:off x="7164161" y="3216472"/>
            <a:ext cx="133082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连接符 37"/>
          <p:cNvCxnSpPr/>
          <p:nvPr/>
        </p:nvCxnSpPr>
        <p:spPr>
          <a:xfrm flipV="1">
            <a:off x="7179216" y="3338525"/>
            <a:ext cx="574685" cy="3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9" name="文本框 1828"/>
          <p:cNvSpPr txBox="1"/>
          <p:nvPr/>
        </p:nvSpPr>
        <p:spPr>
          <a:xfrm rot="20208846">
            <a:off x="7212882" y="2571428"/>
            <a:ext cx="1292341" cy="4001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latin typeface="Futura Medium" charset="0"/>
                <a:ea typeface="Futura Medium" charset="0"/>
                <a:cs typeface="Futura Medium" charset="0"/>
              </a:rPr>
              <a:t>POSITIVE</a:t>
            </a:r>
            <a:endParaRPr kumimoji="1" lang="zh-CN" altLang="en-US" sz="16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graphicFrame>
        <p:nvGraphicFramePr>
          <p:cNvPr id="28" name="Chart 3"/>
          <p:cNvGraphicFramePr/>
          <p:nvPr>
            <p:extLst>
              <p:ext uri="{D42A27DB-BD31-4B8C-83A1-F6EECF244321}">
                <p14:modId xmlns:p14="http://schemas.microsoft.com/office/powerpoint/2010/main" val="5338660"/>
              </p:ext>
            </p:extLst>
          </p:nvPr>
        </p:nvGraphicFramePr>
        <p:xfrm>
          <a:off x="13066241" y="4487914"/>
          <a:ext cx="7002896" cy="6999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2" name="矩形 31"/>
          <p:cNvSpPr/>
          <p:nvPr/>
        </p:nvSpPr>
        <p:spPr>
          <a:xfrm>
            <a:off x="748149" y="4569612"/>
            <a:ext cx="3698306" cy="189991"/>
          </a:xfrm>
          <a:prstGeom prst="rect">
            <a:avLst/>
          </a:prstGeom>
          <a:noFill/>
          <a:ln w="12700">
            <a:solidFill>
              <a:srgbClr val="EE5B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05019" y="4060305"/>
            <a:ext cx="1551514" cy="245622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9149" y="4100717"/>
            <a:ext cx="1647304" cy="140410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102" y="5641349"/>
            <a:ext cx="1728628" cy="979556"/>
          </a:xfrm>
          <a:prstGeom prst="rect">
            <a:avLst/>
          </a:prstGeom>
        </p:spPr>
      </p:pic>
      <p:cxnSp>
        <p:nvCxnSpPr>
          <p:cNvPr id="33" name="直线连接符 32"/>
          <p:cNvCxnSpPr/>
          <p:nvPr/>
        </p:nvCxnSpPr>
        <p:spPr>
          <a:xfrm>
            <a:off x="6884476" y="4351007"/>
            <a:ext cx="1003684" cy="916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连接符 33"/>
          <p:cNvCxnSpPr/>
          <p:nvPr/>
        </p:nvCxnSpPr>
        <p:spPr>
          <a:xfrm>
            <a:off x="7683456" y="6013836"/>
            <a:ext cx="811190" cy="10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/>
          <p:cNvCxnSpPr/>
          <p:nvPr/>
        </p:nvCxnSpPr>
        <p:spPr>
          <a:xfrm>
            <a:off x="7174820" y="6130161"/>
            <a:ext cx="91463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 rot="20208846">
            <a:off x="6784433" y="5022692"/>
            <a:ext cx="1468672" cy="4001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000" smtClean="0">
                <a:latin typeface="Futura Medium" charset="0"/>
                <a:ea typeface="Futura Medium" charset="0"/>
                <a:cs typeface="Futura Medium" charset="0"/>
              </a:rPr>
              <a:t>NEGATIVE</a:t>
            </a:r>
            <a:endParaRPr kumimoji="1" lang="zh-CN" altLang="en-US" sz="16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0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261722" y="648775"/>
            <a:ext cx="8646598" cy="535531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Our mission is predicting movie sales based on the feedback from audience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81200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-14283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-30325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193413" y="83953"/>
            <a:ext cx="50626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latin typeface="Futura Medium" charset="0"/>
                <a:ea typeface="Futura Medium" charset="0"/>
                <a:cs typeface="Futura Medium" charset="0"/>
              </a:rPr>
              <a:t>Approach: Sentiment Analysis</a:t>
            </a:r>
            <a:endParaRPr kumimoji="1" lang="zh-CN" altLang="en-US" sz="28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1102394790"/>
              </p:ext>
            </p:extLst>
          </p:nvPr>
        </p:nvGraphicFramePr>
        <p:xfrm>
          <a:off x="84267" y="1357314"/>
          <a:ext cx="8958262" cy="24145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3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218654" y="611017"/>
            <a:ext cx="15109906" cy="535531"/>
          </a:xfrm>
          <a:prstGeom prst="rect">
            <a:avLst/>
          </a:prstGeom>
        </p:spPr>
        <p:txBody>
          <a:bodyPr/>
          <a:lstStyle/>
          <a:p>
            <a:pPr>
              <a:buNone/>
            </a:pPr>
            <a:r>
              <a:rPr lang="en-US" sz="1800" dirty="0" smtClean="0">
                <a:latin typeface="Helvetica Light" charset="0"/>
                <a:ea typeface="Helvetica Light" charset="0"/>
                <a:cs typeface="Helvetica Light" charset="0"/>
              </a:rPr>
              <a:t>Performed sentiment analysis based on movie reviews scrapped from wed pages</a:t>
            </a:r>
          </a:p>
        </p:txBody>
      </p:sp>
      <p:sp>
        <p:nvSpPr>
          <p:cNvPr id="14" name="矩形 13"/>
          <p:cNvSpPr/>
          <p:nvPr/>
        </p:nvSpPr>
        <p:spPr>
          <a:xfrm>
            <a:off x="193413" y="3871917"/>
            <a:ext cx="14558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solidFill>
                  <a:srgbClr val="547DC2"/>
                </a:solidFill>
                <a:latin typeface="Futura Medium" charset="0"/>
                <a:ea typeface="Futura Medium" charset="0"/>
                <a:cs typeface="Futura Medium" charset="0"/>
              </a:rPr>
              <a:t>Our Focus:</a:t>
            </a:r>
            <a:endParaRPr lang="zh-CN" altLang="en-US" sz="2000" dirty="0">
              <a:solidFill>
                <a:srgbClr val="547DC2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14338" y="4443413"/>
            <a:ext cx="818673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Grabbed audience reviews, budges and sales of more than 100 movies from </a:t>
            </a:r>
            <a:r>
              <a:rPr kumimoji="1" lang="is-IS" altLang="zh-CN" dirty="0" smtClean="0"/>
              <a:t>…..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is-IS" altLang="zh-CN" dirty="0" smtClean="0"/>
              <a:t>Construct MySQL database for data store and query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is-IS" altLang="zh-CN" dirty="0" smtClean="0"/>
              <a:t>Used ... </a:t>
            </a:r>
            <a:r>
              <a:rPr kumimoji="1" lang="en-US" altLang="zh-CN" dirty="0" smtClean="0"/>
              <a:t>P</a:t>
            </a:r>
            <a:r>
              <a:rPr kumimoji="1" lang="is-IS" altLang="zh-CN" dirty="0" smtClean="0"/>
              <a:t>ython package to conduct sentiment analysis based on reviews, outputing scores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is-IS" altLang="zh-CN" dirty="0" smtClean="0"/>
              <a:t>Predict sales based on sentiment scores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/>
              <a:t>Created a webpage to visualize results from sentiment analysis and predictions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92987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-14283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-30325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193413" y="83953"/>
            <a:ext cx="25378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latin typeface="Futura Medium" charset="0"/>
                <a:ea typeface="Futura Medium" charset="0"/>
                <a:cs typeface="Futura Medium" charset="0"/>
              </a:rPr>
              <a:t>Web Scraping</a:t>
            </a:r>
            <a:endParaRPr kumimoji="1" lang="zh-CN" altLang="en-US" sz="28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graphicFrame>
        <p:nvGraphicFramePr>
          <p:cNvPr id="13" name="Table 4"/>
          <p:cNvGraphicFramePr>
            <a:graphicFrameLocks noGrp="1"/>
          </p:cNvGraphicFramePr>
          <p:nvPr>
            <p:extLst/>
          </p:nvPr>
        </p:nvGraphicFramePr>
        <p:xfrm>
          <a:off x="3923414" y="8109375"/>
          <a:ext cx="22267315" cy="1784195"/>
        </p:xfrm>
        <a:graphic>
          <a:graphicData uri="http://schemas.openxmlformats.org/drawingml/2006/table">
            <a:tbl>
              <a:tblPr firstRow="1" bandRow="1"/>
              <a:tblGrid>
                <a:gridCol w="5341480"/>
                <a:gridCol w="16925835"/>
              </a:tblGrid>
              <a:tr h="17841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4800" cap="all" baseline="0" dirty="0" smtClean="0">
                          <a:solidFill>
                            <a:schemeClr val="bg1"/>
                          </a:solidFill>
                          <a:latin typeface="Lato Black" panose="020F0A02020204030203" pitchFamily="34" charset="0"/>
                        </a:rPr>
                        <a:t>Assumptions</a:t>
                      </a:r>
                      <a:endParaRPr lang="en-US" sz="4800" cap="all" baseline="0" dirty="0">
                        <a:solidFill>
                          <a:schemeClr val="bg1"/>
                        </a:solidFill>
                        <a:latin typeface="Lato Black" panose="020F0A02020204030203" pitchFamily="34" charset="0"/>
                      </a:endParaRPr>
                    </a:p>
                  </a:txBody>
                  <a:tcPr marR="2743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</a:t>
                      </a:r>
                      <a:r>
                        <a:rPr lang="en-US" sz="30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dirty="0" smtClean="0">
                          <a:solidFill>
                            <a:schemeClr val="bg1"/>
                          </a:solidFill>
                        </a:rPr>
                        <a:t>with </a:t>
                      </a:r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budgets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higher than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$40 MM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algn="l"/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Actors and Directors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that have received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nominations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and have the highest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gross revenue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 </a:t>
                      </a:r>
                    </a:p>
                    <a:p>
                      <a:pPr algn="l"/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Focused on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 produced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in the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U.S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en-US" sz="3000" dirty="0">
                        <a:solidFill>
                          <a:schemeClr val="bg1"/>
                        </a:solidFill>
                      </a:endParaRPr>
                    </a:p>
                  </a:txBody>
                  <a:tcPr marL="64008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219333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-14283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-30325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193413" y="83953"/>
            <a:ext cx="1747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latin typeface="Futura Medium" charset="0"/>
                <a:ea typeface="Futura Medium" charset="0"/>
                <a:cs typeface="Futura Medium" charset="0"/>
              </a:rPr>
              <a:t>Database</a:t>
            </a:r>
            <a:endParaRPr kumimoji="1" lang="zh-CN" altLang="en-US" sz="28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graphicFrame>
        <p:nvGraphicFramePr>
          <p:cNvPr id="13" name="Table 4"/>
          <p:cNvGraphicFramePr>
            <a:graphicFrameLocks noGrp="1"/>
          </p:cNvGraphicFramePr>
          <p:nvPr>
            <p:extLst/>
          </p:nvPr>
        </p:nvGraphicFramePr>
        <p:xfrm>
          <a:off x="3923414" y="8109375"/>
          <a:ext cx="22267315" cy="1784195"/>
        </p:xfrm>
        <a:graphic>
          <a:graphicData uri="http://schemas.openxmlformats.org/drawingml/2006/table">
            <a:tbl>
              <a:tblPr firstRow="1" bandRow="1"/>
              <a:tblGrid>
                <a:gridCol w="5341480"/>
                <a:gridCol w="16925835"/>
              </a:tblGrid>
              <a:tr h="17841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4800" cap="all" baseline="0" dirty="0" smtClean="0">
                          <a:solidFill>
                            <a:schemeClr val="bg1"/>
                          </a:solidFill>
                          <a:latin typeface="Lato Black" panose="020F0A02020204030203" pitchFamily="34" charset="0"/>
                        </a:rPr>
                        <a:t>Assumptions</a:t>
                      </a:r>
                      <a:endParaRPr lang="en-US" sz="4800" cap="all" baseline="0" dirty="0">
                        <a:solidFill>
                          <a:schemeClr val="bg1"/>
                        </a:solidFill>
                        <a:latin typeface="Lato Black" panose="020F0A02020204030203" pitchFamily="34" charset="0"/>
                      </a:endParaRPr>
                    </a:p>
                  </a:txBody>
                  <a:tcPr marR="2743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</a:t>
                      </a:r>
                      <a:r>
                        <a:rPr lang="en-US" sz="30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dirty="0" smtClean="0">
                          <a:solidFill>
                            <a:schemeClr val="bg1"/>
                          </a:solidFill>
                        </a:rPr>
                        <a:t>with </a:t>
                      </a:r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budgets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higher than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$40 MM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algn="l"/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Actors and Directors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that have received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nominations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and have the highest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gross revenue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 </a:t>
                      </a:r>
                    </a:p>
                    <a:p>
                      <a:pPr algn="l"/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Focused on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 produced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in the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U.S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en-US" sz="3000" dirty="0">
                        <a:solidFill>
                          <a:schemeClr val="bg1"/>
                        </a:solidFill>
                      </a:endParaRPr>
                    </a:p>
                  </a:txBody>
                  <a:tcPr marL="64008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60936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-14283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-30325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193413" y="83953"/>
            <a:ext cx="3211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latin typeface="Futura Medium" charset="0"/>
                <a:ea typeface="Futura Medium" charset="0"/>
                <a:cs typeface="Futura Medium" charset="0"/>
              </a:rPr>
              <a:t>Sentiment Analysis</a:t>
            </a:r>
            <a:endParaRPr kumimoji="1" lang="zh-CN" altLang="en-US" sz="28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graphicFrame>
        <p:nvGraphicFramePr>
          <p:cNvPr id="13" name="Table 4"/>
          <p:cNvGraphicFramePr>
            <a:graphicFrameLocks noGrp="1"/>
          </p:cNvGraphicFramePr>
          <p:nvPr>
            <p:extLst/>
          </p:nvPr>
        </p:nvGraphicFramePr>
        <p:xfrm>
          <a:off x="3923414" y="8109375"/>
          <a:ext cx="22267315" cy="1784195"/>
        </p:xfrm>
        <a:graphic>
          <a:graphicData uri="http://schemas.openxmlformats.org/drawingml/2006/table">
            <a:tbl>
              <a:tblPr firstRow="1" bandRow="1"/>
              <a:tblGrid>
                <a:gridCol w="5341480"/>
                <a:gridCol w="16925835"/>
              </a:tblGrid>
              <a:tr h="17841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4800" cap="all" baseline="0" dirty="0" smtClean="0">
                          <a:solidFill>
                            <a:schemeClr val="bg1"/>
                          </a:solidFill>
                          <a:latin typeface="Lato Black" panose="020F0A02020204030203" pitchFamily="34" charset="0"/>
                        </a:rPr>
                        <a:t>Assumptions</a:t>
                      </a:r>
                      <a:endParaRPr lang="en-US" sz="4800" cap="all" baseline="0" dirty="0">
                        <a:solidFill>
                          <a:schemeClr val="bg1"/>
                        </a:solidFill>
                        <a:latin typeface="Lato Black" panose="020F0A02020204030203" pitchFamily="34" charset="0"/>
                      </a:endParaRPr>
                    </a:p>
                  </a:txBody>
                  <a:tcPr marR="2743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</a:t>
                      </a:r>
                      <a:r>
                        <a:rPr lang="en-US" sz="30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dirty="0" smtClean="0">
                          <a:solidFill>
                            <a:schemeClr val="bg1"/>
                          </a:solidFill>
                        </a:rPr>
                        <a:t>with </a:t>
                      </a:r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budgets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higher than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$40 MM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algn="l"/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Actors and Directors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that have received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nominations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and have the highest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gross revenue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 </a:t>
                      </a:r>
                    </a:p>
                    <a:p>
                      <a:pPr algn="l"/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Focused on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 produced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in the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U.S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en-US" sz="3000" dirty="0">
                        <a:solidFill>
                          <a:schemeClr val="bg1"/>
                        </a:solidFill>
                      </a:endParaRPr>
                    </a:p>
                  </a:txBody>
                  <a:tcPr marL="64008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807454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-14283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-30325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193413" y="83953"/>
            <a:ext cx="29642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latin typeface="Futura Medium" charset="0"/>
                <a:ea typeface="Futura Medium" charset="0"/>
                <a:cs typeface="Futura Medium" charset="0"/>
              </a:rPr>
              <a:t>Prediction Model</a:t>
            </a:r>
            <a:endParaRPr kumimoji="1" lang="zh-CN" altLang="en-US" sz="28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graphicFrame>
        <p:nvGraphicFramePr>
          <p:cNvPr id="13" name="Table 4"/>
          <p:cNvGraphicFramePr>
            <a:graphicFrameLocks noGrp="1"/>
          </p:cNvGraphicFramePr>
          <p:nvPr>
            <p:extLst/>
          </p:nvPr>
        </p:nvGraphicFramePr>
        <p:xfrm>
          <a:off x="3923414" y="8109375"/>
          <a:ext cx="22267315" cy="1784195"/>
        </p:xfrm>
        <a:graphic>
          <a:graphicData uri="http://schemas.openxmlformats.org/drawingml/2006/table">
            <a:tbl>
              <a:tblPr firstRow="1" bandRow="1"/>
              <a:tblGrid>
                <a:gridCol w="5341480"/>
                <a:gridCol w="16925835"/>
              </a:tblGrid>
              <a:tr h="17841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4800" cap="all" baseline="0" dirty="0" smtClean="0">
                          <a:solidFill>
                            <a:schemeClr val="bg1"/>
                          </a:solidFill>
                          <a:latin typeface="Lato Black" panose="020F0A02020204030203" pitchFamily="34" charset="0"/>
                        </a:rPr>
                        <a:t>Assumptions</a:t>
                      </a:r>
                      <a:endParaRPr lang="en-US" sz="4800" cap="all" baseline="0" dirty="0">
                        <a:solidFill>
                          <a:schemeClr val="bg1"/>
                        </a:solidFill>
                        <a:latin typeface="Lato Black" panose="020F0A02020204030203" pitchFamily="34" charset="0"/>
                      </a:endParaRPr>
                    </a:p>
                  </a:txBody>
                  <a:tcPr marR="2743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</a:t>
                      </a:r>
                      <a:r>
                        <a:rPr lang="en-US" sz="30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dirty="0" smtClean="0">
                          <a:solidFill>
                            <a:schemeClr val="bg1"/>
                          </a:solidFill>
                        </a:rPr>
                        <a:t>with </a:t>
                      </a:r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budgets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higher than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$40 MM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algn="l"/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Actors and Directors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that have received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nominations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and have the highest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gross revenue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 </a:t>
                      </a:r>
                    </a:p>
                    <a:p>
                      <a:pPr algn="l"/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Focused on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 produced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in the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U.S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en-US" sz="3000" dirty="0">
                        <a:solidFill>
                          <a:schemeClr val="bg1"/>
                        </a:solidFill>
                      </a:endParaRPr>
                    </a:p>
                  </a:txBody>
                  <a:tcPr marL="64008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457029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-14283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-30325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193413" y="83953"/>
            <a:ext cx="34034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latin typeface="Futura Medium" charset="0"/>
                <a:ea typeface="Futura Medium" charset="0"/>
                <a:cs typeface="Futura Medium" charset="0"/>
              </a:rPr>
              <a:t>Results visualization</a:t>
            </a:r>
            <a:endParaRPr kumimoji="1" lang="zh-CN" altLang="en-US" sz="28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graphicFrame>
        <p:nvGraphicFramePr>
          <p:cNvPr id="13" name="Table 4"/>
          <p:cNvGraphicFramePr>
            <a:graphicFrameLocks noGrp="1"/>
          </p:cNvGraphicFramePr>
          <p:nvPr>
            <p:extLst/>
          </p:nvPr>
        </p:nvGraphicFramePr>
        <p:xfrm>
          <a:off x="3923414" y="8109375"/>
          <a:ext cx="22267315" cy="1784195"/>
        </p:xfrm>
        <a:graphic>
          <a:graphicData uri="http://schemas.openxmlformats.org/drawingml/2006/table">
            <a:tbl>
              <a:tblPr firstRow="1" bandRow="1"/>
              <a:tblGrid>
                <a:gridCol w="5341480"/>
                <a:gridCol w="16925835"/>
              </a:tblGrid>
              <a:tr h="17841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4800" cap="all" baseline="0" dirty="0" smtClean="0">
                          <a:solidFill>
                            <a:schemeClr val="bg1"/>
                          </a:solidFill>
                          <a:latin typeface="Lato Black" panose="020F0A02020204030203" pitchFamily="34" charset="0"/>
                        </a:rPr>
                        <a:t>Assumptions</a:t>
                      </a:r>
                      <a:endParaRPr lang="en-US" sz="4800" cap="all" baseline="0" dirty="0">
                        <a:solidFill>
                          <a:schemeClr val="bg1"/>
                        </a:solidFill>
                        <a:latin typeface="Lato Black" panose="020F0A02020204030203" pitchFamily="34" charset="0"/>
                      </a:endParaRPr>
                    </a:p>
                  </a:txBody>
                  <a:tcPr marR="2743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</a:t>
                      </a:r>
                      <a:r>
                        <a:rPr lang="en-US" sz="30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dirty="0" smtClean="0">
                          <a:solidFill>
                            <a:schemeClr val="bg1"/>
                          </a:solidFill>
                        </a:rPr>
                        <a:t>with </a:t>
                      </a:r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budgets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higher than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$40 MM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algn="l"/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Actors and Directors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that have received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nominations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and have the highest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gross revenue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 </a:t>
                      </a:r>
                    </a:p>
                    <a:p>
                      <a:pPr algn="l"/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Focused on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 produced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in the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U.S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en-US" sz="3000" dirty="0">
                        <a:solidFill>
                          <a:schemeClr val="bg1"/>
                        </a:solidFill>
                      </a:endParaRPr>
                    </a:p>
                  </a:txBody>
                  <a:tcPr marL="64008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28613" y="5057776"/>
            <a:ext cx="81867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Packages used:</a:t>
            </a:r>
          </a:p>
          <a:p>
            <a:r>
              <a:rPr lang="en-US" dirty="0" smtClean="0"/>
              <a:t>Flask – Python web development framework</a:t>
            </a:r>
          </a:p>
          <a:p>
            <a:r>
              <a:rPr lang="en-US" dirty="0" err="1" smtClean="0"/>
              <a:t>Highcharts</a:t>
            </a:r>
            <a:r>
              <a:rPr lang="en-US" dirty="0" smtClean="0"/>
              <a:t> – data visualization in charts</a:t>
            </a:r>
          </a:p>
          <a:p>
            <a:r>
              <a:rPr lang="en-US" dirty="0" err="1" smtClean="0"/>
              <a:t>Datatabels</a:t>
            </a:r>
            <a:r>
              <a:rPr lang="en-US" dirty="0" smtClean="0"/>
              <a:t> – data visualization in tables</a:t>
            </a:r>
          </a:p>
          <a:p>
            <a:r>
              <a:rPr lang="en-US" dirty="0" smtClean="0"/>
              <a:t>jQuery – dynamic content management</a:t>
            </a:r>
          </a:p>
          <a:p>
            <a:r>
              <a:rPr lang="en-US" dirty="0" smtClean="0"/>
              <a:t>Bootstrap – web page construction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4465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-14283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-30325" y="1"/>
            <a:ext cx="178231" cy="774916"/>
          </a:xfrm>
          <a:prstGeom prst="rect">
            <a:avLst/>
          </a:prstGeom>
          <a:solidFill>
            <a:srgbClr val="69CD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193413" y="83953"/>
            <a:ext cx="1955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latin typeface="Futura Medium" charset="0"/>
                <a:ea typeface="Futura Medium" charset="0"/>
                <a:cs typeface="Futura Medium" charset="0"/>
              </a:rPr>
              <a:t>Conclusion</a:t>
            </a:r>
            <a:endParaRPr kumimoji="1" lang="zh-CN" altLang="en-US" sz="28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graphicFrame>
        <p:nvGraphicFramePr>
          <p:cNvPr id="13" name="Table 4"/>
          <p:cNvGraphicFramePr>
            <a:graphicFrameLocks noGrp="1"/>
          </p:cNvGraphicFramePr>
          <p:nvPr>
            <p:extLst/>
          </p:nvPr>
        </p:nvGraphicFramePr>
        <p:xfrm>
          <a:off x="3923414" y="8109375"/>
          <a:ext cx="22267315" cy="1784195"/>
        </p:xfrm>
        <a:graphic>
          <a:graphicData uri="http://schemas.openxmlformats.org/drawingml/2006/table">
            <a:tbl>
              <a:tblPr firstRow="1" bandRow="1"/>
              <a:tblGrid>
                <a:gridCol w="5341480"/>
                <a:gridCol w="16925835"/>
              </a:tblGrid>
              <a:tr h="17841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4800" cap="all" baseline="0" dirty="0" smtClean="0">
                          <a:solidFill>
                            <a:schemeClr val="bg1"/>
                          </a:solidFill>
                          <a:latin typeface="Lato Black" panose="020F0A02020204030203" pitchFamily="34" charset="0"/>
                        </a:rPr>
                        <a:t>Assumptions</a:t>
                      </a:r>
                      <a:endParaRPr lang="en-US" sz="4800" cap="all" baseline="0" dirty="0">
                        <a:solidFill>
                          <a:schemeClr val="bg1"/>
                        </a:solidFill>
                        <a:latin typeface="Lato Black" panose="020F0A02020204030203" pitchFamily="34" charset="0"/>
                      </a:endParaRPr>
                    </a:p>
                  </a:txBody>
                  <a:tcPr marR="2743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b="0" i="0" u="none" strike="noStrike" cap="none">
                          <a:solidFill>
                            <a:schemeClr val="tx1"/>
                          </a:solidFill>
                          <a:latin typeface="Lato"/>
                          <a:ea typeface=""/>
                          <a:cs typeface=""/>
                          <a:sym typeface="Arial"/>
                        </a:defRPr>
                      </a:lvl9pPr>
                    </a:lstStyle>
                    <a:p>
                      <a:pPr algn="l"/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</a:t>
                      </a:r>
                      <a:r>
                        <a:rPr lang="en-US" sz="30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dirty="0" smtClean="0">
                          <a:solidFill>
                            <a:schemeClr val="bg1"/>
                          </a:solidFill>
                        </a:rPr>
                        <a:t>with </a:t>
                      </a:r>
                      <a:r>
                        <a:rPr lang="en-US" sz="3000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budgets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higher than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$40 MM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algn="l"/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Actors and Directors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that have received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nominations</a:t>
                      </a:r>
                      <a:r>
                        <a:rPr lang="en-US" sz="30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and have the highest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gross revenue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 </a:t>
                      </a:r>
                    </a:p>
                    <a:p>
                      <a:pPr algn="l"/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Focused on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movies produced 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in the </a:t>
                      </a:r>
                      <a:r>
                        <a:rPr lang="en-US" sz="3000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U.S</a:t>
                      </a:r>
                      <a:r>
                        <a:rPr lang="en-US" sz="300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en-US" sz="3000" dirty="0">
                        <a:solidFill>
                          <a:schemeClr val="bg1"/>
                        </a:solidFill>
                      </a:endParaRPr>
                    </a:p>
                  </a:txBody>
                  <a:tcPr marL="64008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243432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ompany Template">
    <a:dk1>
      <a:srgbClr val="3B3D40"/>
    </a:dk1>
    <a:lt1>
      <a:srgbClr val="7E8085"/>
    </a:lt1>
    <a:dk2>
      <a:srgbClr val="F5F5F5"/>
    </a:dk2>
    <a:lt2>
      <a:srgbClr val="E7E7E7"/>
    </a:lt2>
    <a:accent1>
      <a:srgbClr val="5BA4C8"/>
    </a:accent1>
    <a:accent2>
      <a:srgbClr val="68BBCE"/>
    </a:accent2>
    <a:accent3>
      <a:srgbClr val="8AD4D6"/>
    </a:accent3>
    <a:accent4>
      <a:srgbClr val="BAEBE1"/>
    </a:accent4>
    <a:accent5>
      <a:srgbClr val="547DC2"/>
    </a:accent5>
    <a:accent6>
      <a:srgbClr val="FF5A00"/>
    </a:accent6>
    <a:hlink>
      <a:srgbClr val="547DC2"/>
    </a:hlink>
    <a:folHlink>
      <a:srgbClr val="8AD4D6"/>
    </a:folHlink>
  </a:clrScheme>
  <a:fontScheme name="Lato">
    <a:majorFont>
      <a:latin typeface="Lato Light"/>
      <a:ea typeface=""/>
      <a:cs typeface=""/>
    </a:majorFont>
    <a:minorFont>
      <a:latin typeface="Lato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1256</TotalTime>
  <Words>367</Words>
  <Application>Microsoft Macintosh PowerPoint</Application>
  <PresentationFormat>On-screen Show (4:3)</PresentationFormat>
  <Paragraphs>60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Amatic SC</vt:lpstr>
      <vt:lpstr>Arial</vt:lpstr>
      <vt:lpstr>Athelas</vt:lpstr>
      <vt:lpstr>Futura Medium</vt:lpstr>
      <vt:lpstr>Gill Sans</vt:lpstr>
      <vt:lpstr>Gill Sans SemiBold</vt:lpstr>
      <vt:lpstr>Helvetica Light</vt:lpstr>
      <vt:lpstr>Lato</vt:lpstr>
      <vt:lpstr>Lato Black</vt:lpstr>
      <vt:lpstr>Merriweather</vt:lpstr>
      <vt:lpstr>宋体</vt:lpstr>
      <vt:lpstr>Nathaniel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administrator</cp:lastModifiedBy>
  <cp:revision>23</cp:revision>
  <dcterms:modified xsi:type="dcterms:W3CDTF">2016-04-27T02:13:31Z</dcterms:modified>
</cp:coreProperties>
</file>